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
  </p:notesMasterIdLst>
  <p:sldIdLst>
    <p:sldId id="259" r:id="rId2"/>
    <p:sldId id="263" r:id="rId3"/>
  </p:sldIdLst>
  <p:sldSz cx="6858000" cy="9721850"/>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062">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1EBE7"/>
    <a:srgbClr val="FFCCFF"/>
    <a:srgbClr val="33CC33"/>
    <a:srgbClr val="00FFFF"/>
    <a:srgbClr val="00682F"/>
    <a:srgbClr val="66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724" y="-1116"/>
      </p:cViewPr>
      <p:guideLst>
        <p:guide orient="horz" pos="3062"/>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B82C335-19F0-475C-AB5E-CA9C5F870D3C}"/>
              </a:ext>
            </a:extLst>
          </p:cNvPr>
          <p:cNvSpPr>
            <a:spLocks noGrp="1"/>
          </p:cNvSpPr>
          <p:nvPr>
            <p:ph type="hdr" sz="quarter"/>
          </p:nvPr>
        </p:nvSpPr>
        <p:spPr>
          <a:xfrm>
            <a:off x="0" y="0"/>
            <a:ext cx="2918468" cy="493864"/>
          </a:xfrm>
          <a:prstGeom prst="rect">
            <a:avLst/>
          </a:prstGeom>
        </p:spPr>
        <p:txBody>
          <a:bodyPr vert="horz" lIns="89745" tIns="44871" rIns="89745" bIns="44871" rtlCol="0"/>
          <a:lstStyle>
            <a:lvl1pPr algn="l">
              <a:defRPr sz="1200" smtClean="0"/>
            </a:lvl1pPr>
          </a:lstStyle>
          <a:p>
            <a:pPr>
              <a:defRPr/>
            </a:pPr>
            <a:endParaRPr lang="ja-JP" altLang="en-US"/>
          </a:p>
        </p:txBody>
      </p:sp>
      <p:sp>
        <p:nvSpPr>
          <p:cNvPr id="3" name="日付プレースホルダー 2">
            <a:extLst>
              <a:ext uri="{FF2B5EF4-FFF2-40B4-BE49-F238E27FC236}">
                <a16:creationId xmlns:a16="http://schemas.microsoft.com/office/drawing/2014/main" id="{C39C657C-A52A-4175-8900-56EFB0A6279C}"/>
              </a:ext>
            </a:extLst>
          </p:cNvPr>
          <p:cNvSpPr>
            <a:spLocks noGrp="1"/>
          </p:cNvSpPr>
          <p:nvPr>
            <p:ph type="dt" idx="1"/>
          </p:nvPr>
        </p:nvSpPr>
        <p:spPr>
          <a:xfrm>
            <a:off x="3815743" y="0"/>
            <a:ext cx="2918468" cy="493864"/>
          </a:xfrm>
          <a:prstGeom prst="rect">
            <a:avLst/>
          </a:prstGeom>
        </p:spPr>
        <p:txBody>
          <a:bodyPr vert="horz" lIns="89745" tIns="44871" rIns="89745" bIns="44871" rtlCol="0"/>
          <a:lstStyle>
            <a:lvl1pPr algn="r">
              <a:defRPr sz="1200" smtClean="0"/>
            </a:lvl1pPr>
          </a:lstStyle>
          <a:p>
            <a:pPr>
              <a:defRPr/>
            </a:pPr>
            <a:fld id="{E18EA272-5046-4EAC-BB94-E2032C8BF284}" type="datetimeFigureOut">
              <a:rPr lang="ja-JP" altLang="en-US"/>
              <a:pPr>
                <a:defRPr/>
              </a:pPr>
              <a:t>2024/7/11</a:t>
            </a:fld>
            <a:endParaRPr lang="ja-JP" altLang="en-US"/>
          </a:p>
        </p:txBody>
      </p:sp>
      <p:sp>
        <p:nvSpPr>
          <p:cNvPr id="4" name="スライド イメージ プレースホルダー 3">
            <a:extLst>
              <a:ext uri="{FF2B5EF4-FFF2-40B4-BE49-F238E27FC236}">
                <a16:creationId xmlns:a16="http://schemas.microsoft.com/office/drawing/2014/main" id="{929D74C7-FAAE-4591-B568-DEEA3E7FF2A1}"/>
              </a:ext>
            </a:extLst>
          </p:cNvPr>
          <p:cNvSpPr>
            <a:spLocks noGrp="1" noRot="1" noChangeAspect="1"/>
          </p:cNvSpPr>
          <p:nvPr>
            <p:ph type="sldImg" idx="2"/>
          </p:nvPr>
        </p:nvSpPr>
        <p:spPr>
          <a:xfrm>
            <a:off x="2193925" y="1233488"/>
            <a:ext cx="2347913" cy="3332162"/>
          </a:xfrm>
          <a:prstGeom prst="rect">
            <a:avLst/>
          </a:prstGeom>
          <a:noFill/>
          <a:ln w="12700">
            <a:solidFill>
              <a:prstClr val="black"/>
            </a:solidFill>
          </a:ln>
        </p:spPr>
        <p:txBody>
          <a:bodyPr vert="horz" lIns="89745" tIns="44871" rIns="89745" bIns="4487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DF386B4-1D10-4CF5-8296-6669C81B5FF0}"/>
              </a:ext>
            </a:extLst>
          </p:cNvPr>
          <p:cNvSpPr>
            <a:spLocks noGrp="1"/>
          </p:cNvSpPr>
          <p:nvPr>
            <p:ph type="body" sz="quarter" idx="3"/>
          </p:nvPr>
        </p:nvSpPr>
        <p:spPr>
          <a:xfrm>
            <a:off x="673733" y="4747958"/>
            <a:ext cx="5388301" cy="3885261"/>
          </a:xfrm>
          <a:prstGeom prst="rect">
            <a:avLst/>
          </a:prstGeom>
        </p:spPr>
        <p:txBody>
          <a:bodyPr vert="horz" lIns="89745" tIns="44871" rIns="89745" bIns="4487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DD69A2A4-D838-4E89-9BD6-C9D038482616}"/>
              </a:ext>
            </a:extLst>
          </p:cNvPr>
          <p:cNvSpPr>
            <a:spLocks noGrp="1"/>
          </p:cNvSpPr>
          <p:nvPr>
            <p:ph type="ftr" sz="quarter" idx="4"/>
          </p:nvPr>
        </p:nvSpPr>
        <p:spPr>
          <a:xfrm>
            <a:off x="0" y="9372452"/>
            <a:ext cx="2918468" cy="493864"/>
          </a:xfrm>
          <a:prstGeom prst="rect">
            <a:avLst/>
          </a:prstGeom>
        </p:spPr>
        <p:txBody>
          <a:bodyPr vert="horz" lIns="89745" tIns="44871" rIns="89745" bIns="44871" rtlCol="0" anchor="b"/>
          <a:lstStyle>
            <a:lvl1pPr algn="l">
              <a:defRPr sz="1200" smtClean="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C96D63D-C5B3-45D0-98E9-C4D7436013F5}"/>
              </a:ext>
            </a:extLst>
          </p:cNvPr>
          <p:cNvSpPr>
            <a:spLocks noGrp="1"/>
          </p:cNvSpPr>
          <p:nvPr>
            <p:ph type="sldNum" sz="quarter" idx="5"/>
          </p:nvPr>
        </p:nvSpPr>
        <p:spPr>
          <a:xfrm>
            <a:off x="3815743" y="9372452"/>
            <a:ext cx="2918468" cy="493864"/>
          </a:xfrm>
          <a:prstGeom prst="rect">
            <a:avLst/>
          </a:prstGeom>
        </p:spPr>
        <p:txBody>
          <a:bodyPr vert="horz" wrap="square" lIns="89745" tIns="44871" rIns="89745" bIns="44871" numCol="1" anchor="b" anchorCtr="0" compatLnSpc="1">
            <a:prstTxWarp prst="textNoShape">
              <a:avLst/>
            </a:prstTxWarp>
          </a:bodyPr>
          <a:lstStyle>
            <a:lvl1pPr algn="r">
              <a:defRPr sz="1200"/>
            </a:lvl1pPr>
          </a:lstStyle>
          <a:p>
            <a:fld id="{1D64C50B-2D53-4EC6-8A35-DA9EBBAC6C51}"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EF725F5A-876A-4D4C-9DD3-C0981EEE7D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a:extLst>
              <a:ext uri="{FF2B5EF4-FFF2-40B4-BE49-F238E27FC236}">
                <a16:creationId xmlns:a16="http://schemas.microsoft.com/office/drawing/2014/main" id="{28435803-41E5-44A9-B32B-39B7CF301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a:extLst>
              <a:ext uri="{FF2B5EF4-FFF2-40B4-BE49-F238E27FC236}">
                <a16:creationId xmlns:a16="http://schemas.microsoft.com/office/drawing/2014/main" id="{A82C7C00-5EA4-4EE0-90B7-67506985F0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29175" indent="-280452">
              <a:defRPr kumimoji="1">
                <a:solidFill>
                  <a:schemeClr val="tx1"/>
                </a:solidFill>
                <a:latin typeface="Arial" panose="020B0604020202020204" pitchFamily="34" charset="0"/>
                <a:ea typeface="ＭＳ Ｐゴシック" panose="020B0600070205080204" pitchFamily="50" charset="-128"/>
              </a:defRPr>
            </a:lvl2pPr>
            <a:lvl3pPr marL="1121810" indent="-224363">
              <a:defRPr kumimoji="1">
                <a:solidFill>
                  <a:schemeClr val="tx1"/>
                </a:solidFill>
                <a:latin typeface="Arial" panose="020B0604020202020204" pitchFamily="34" charset="0"/>
                <a:ea typeface="ＭＳ Ｐゴシック" panose="020B0600070205080204" pitchFamily="50" charset="-128"/>
              </a:defRPr>
            </a:lvl3pPr>
            <a:lvl4pPr marL="1570533" indent="-224363">
              <a:defRPr kumimoji="1">
                <a:solidFill>
                  <a:schemeClr val="tx1"/>
                </a:solidFill>
                <a:latin typeface="Arial" panose="020B0604020202020204" pitchFamily="34" charset="0"/>
                <a:ea typeface="ＭＳ Ｐゴシック" panose="020B0600070205080204" pitchFamily="50" charset="-128"/>
              </a:defRPr>
            </a:lvl4pPr>
            <a:lvl5pPr marL="2019258" indent="-224363">
              <a:defRPr kumimoji="1">
                <a:solidFill>
                  <a:schemeClr val="tx1"/>
                </a:solidFill>
                <a:latin typeface="Arial" panose="020B0604020202020204" pitchFamily="34" charset="0"/>
                <a:ea typeface="ＭＳ Ｐゴシック" panose="020B0600070205080204" pitchFamily="50" charset="-128"/>
              </a:defRPr>
            </a:lvl5pPr>
            <a:lvl6pPr marL="2467981" indent="-2243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16705" indent="-2243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5429" indent="-2243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4155" indent="-2243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828EE8F-FDC8-45F4-A2FC-33620B9ED133}" type="slidenum">
              <a:rPr lang="ja-JP" altLang="en-US"/>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D64C50B-2D53-4EC6-8A35-DA9EBBAC6C51}" type="slidenum">
              <a:rPr lang="ja-JP" altLang="en-US" smtClean="0"/>
              <a:pPr/>
              <a:t>2</a:t>
            </a:fld>
            <a:endParaRPr lang="ja-JP" altLang="en-US"/>
          </a:p>
        </p:txBody>
      </p:sp>
    </p:spTree>
    <p:extLst>
      <p:ext uri="{BB962C8B-B14F-4D97-AF65-F5344CB8AC3E}">
        <p14:creationId xmlns:p14="http://schemas.microsoft.com/office/powerpoint/2010/main" val="275426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590675"/>
            <a:ext cx="5143500" cy="338455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106988"/>
            <a:ext cx="5143500" cy="23463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EF3FAE64-86CD-40CB-84D4-FBEC362264F1}"/>
              </a:ext>
            </a:extLst>
          </p:cNvPr>
          <p:cNvSpPr>
            <a:spLocks noGrp="1" noChangeArrowheads="1"/>
          </p:cNvSpPr>
          <p:nvPr>
            <p:ph type="dt" sz="half" idx="10"/>
          </p:nvPr>
        </p:nvSpPr>
        <p:spPr>
          <a:ln/>
        </p:spPr>
        <p:txBody>
          <a:bodyPr/>
          <a:lstStyle>
            <a:lvl1pPr>
              <a:defRPr/>
            </a:lvl1pPr>
          </a:lstStyle>
          <a:p>
            <a:pPr>
              <a:defRPr/>
            </a:pPr>
            <a:fld id="{D8FC06D6-6902-40C9-AA24-34F7A2F1839E}" type="datetimeFigureOut">
              <a:rPr lang="ja-JP" altLang="en-US"/>
              <a:pPr>
                <a:defRPr/>
              </a:pPr>
              <a:t>2024/7/11</a:t>
            </a:fld>
            <a:endParaRPr lang="en-US" altLang="ja-JP"/>
          </a:p>
        </p:txBody>
      </p:sp>
      <p:sp>
        <p:nvSpPr>
          <p:cNvPr id="5" name="Rectangle 5">
            <a:extLst>
              <a:ext uri="{FF2B5EF4-FFF2-40B4-BE49-F238E27FC236}">
                <a16:creationId xmlns:a16="http://schemas.microsoft.com/office/drawing/2014/main" id="{2998EED3-DF4B-442A-BADB-B59C04E1F16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3895281-5581-41F9-BAC4-5B1DDCF26B53}"/>
              </a:ext>
            </a:extLst>
          </p:cNvPr>
          <p:cNvSpPr>
            <a:spLocks noGrp="1" noChangeArrowheads="1"/>
          </p:cNvSpPr>
          <p:nvPr>
            <p:ph type="sldNum" sz="quarter" idx="12"/>
          </p:nvPr>
        </p:nvSpPr>
        <p:spPr>
          <a:ln/>
        </p:spPr>
        <p:txBody>
          <a:bodyPr/>
          <a:lstStyle>
            <a:lvl1pPr>
              <a:defRPr/>
            </a:lvl1pPr>
          </a:lstStyle>
          <a:p>
            <a:fld id="{503AFF35-8327-4D98-A1C6-3E7442AAEB0F}" type="slidenum">
              <a:rPr lang="ja-JP" altLang="en-US"/>
              <a:pPr/>
              <a:t>‹#›</a:t>
            </a:fld>
            <a:endParaRPr lang="en-US" altLang="ja-JP"/>
          </a:p>
        </p:txBody>
      </p:sp>
    </p:spTree>
    <p:extLst>
      <p:ext uri="{BB962C8B-B14F-4D97-AF65-F5344CB8AC3E}">
        <p14:creationId xmlns:p14="http://schemas.microsoft.com/office/powerpoint/2010/main" val="392136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C8DF717-C59B-4AB5-8FA6-CB6D0F7D5142}"/>
              </a:ext>
            </a:extLst>
          </p:cNvPr>
          <p:cNvSpPr>
            <a:spLocks noGrp="1" noChangeArrowheads="1"/>
          </p:cNvSpPr>
          <p:nvPr>
            <p:ph type="dt" sz="half" idx="10"/>
          </p:nvPr>
        </p:nvSpPr>
        <p:spPr>
          <a:ln/>
        </p:spPr>
        <p:txBody>
          <a:bodyPr/>
          <a:lstStyle>
            <a:lvl1pPr>
              <a:defRPr/>
            </a:lvl1pPr>
          </a:lstStyle>
          <a:p>
            <a:pPr>
              <a:defRPr/>
            </a:pPr>
            <a:fld id="{4779636B-60AC-4F02-8D1E-939F8B1F3D2B}" type="datetimeFigureOut">
              <a:rPr lang="ja-JP" altLang="en-US"/>
              <a:pPr>
                <a:defRPr/>
              </a:pPr>
              <a:t>2024/7/11</a:t>
            </a:fld>
            <a:endParaRPr lang="en-US" altLang="ja-JP"/>
          </a:p>
        </p:txBody>
      </p:sp>
      <p:sp>
        <p:nvSpPr>
          <p:cNvPr id="5" name="Rectangle 5">
            <a:extLst>
              <a:ext uri="{FF2B5EF4-FFF2-40B4-BE49-F238E27FC236}">
                <a16:creationId xmlns:a16="http://schemas.microsoft.com/office/drawing/2014/main" id="{E10A7589-C1EA-48A5-96AA-FE3AA05CD9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347B7BE-B0E1-47C5-A957-A7E164414C18}"/>
              </a:ext>
            </a:extLst>
          </p:cNvPr>
          <p:cNvSpPr>
            <a:spLocks noGrp="1" noChangeArrowheads="1"/>
          </p:cNvSpPr>
          <p:nvPr>
            <p:ph type="sldNum" sz="quarter" idx="12"/>
          </p:nvPr>
        </p:nvSpPr>
        <p:spPr>
          <a:ln/>
        </p:spPr>
        <p:txBody>
          <a:bodyPr/>
          <a:lstStyle>
            <a:lvl1pPr>
              <a:defRPr/>
            </a:lvl1pPr>
          </a:lstStyle>
          <a:p>
            <a:fld id="{55A2FF2C-440E-4698-BD14-0455FE9E8020}" type="slidenum">
              <a:rPr lang="ja-JP" altLang="en-US"/>
              <a:pPr/>
              <a:t>‹#›</a:t>
            </a:fld>
            <a:endParaRPr lang="en-US" altLang="ja-JP"/>
          </a:p>
        </p:txBody>
      </p:sp>
    </p:spTree>
    <p:extLst>
      <p:ext uri="{BB962C8B-B14F-4D97-AF65-F5344CB8AC3E}">
        <p14:creationId xmlns:p14="http://schemas.microsoft.com/office/powerpoint/2010/main" val="72092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88938"/>
            <a:ext cx="1543050" cy="82946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388938"/>
            <a:ext cx="4476750" cy="82946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F4051D8-48C8-4AF6-8188-5F3733DC5E02}"/>
              </a:ext>
            </a:extLst>
          </p:cNvPr>
          <p:cNvSpPr>
            <a:spLocks noGrp="1" noChangeArrowheads="1"/>
          </p:cNvSpPr>
          <p:nvPr>
            <p:ph type="dt" sz="half" idx="10"/>
          </p:nvPr>
        </p:nvSpPr>
        <p:spPr>
          <a:ln/>
        </p:spPr>
        <p:txBody>
          <a:bodyPr/>
          <a:lstStyle>
            <a:lvl1pPr>
              <a:defRPr/>
            </a:lvl1pPr>
          </a:lstStyle>
          <a:p>
            <a:pPr>
              <a:defRPr/>
            </a:pPr>
            <a:fld id="{9860FE1D-73F3-4E19-A2C1-14042CF8E23E}" type="datetimeFigureOut">
              <a:rPr lang="ja-JP" altLang="en-US"/>
              <a:pPr>
                <a:defRPr/>
              </a:pPr>
              <a:t>2024/7/11</a:t>
            </a:fld>
            <a:endParaRPr lang="en-US" altLang="ja-JP"/>
          </a:p>
        </p:txBody>
      </p:sp>
      <p:sp>
        <p:nvSpPr>
          <p:cNvPr id="5" name="Rectangle 5">
            <a:extLst>
              <a:ext uri="{FF2B5EF4-FFF2-40B4-BE49-F238E27FC236}">
                <a16:creationId xmlns:a16="http://schemas.microsoft.com/office/drawing/2014/main" id="{9BD392A1-F52D-4FF8-B5B4-F94F060E288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701C4E8-E721-4D49-B784-70E946BA8BF2}"/>
              </a:ext>
            </a:extLst>
          </p:cNvPr>
          <p:cNvSpPr>
            <a:spLocks noGrp="1" noChangeArrowheads="1"/>
          </p:cNvSpPr>
          <p:nvPr>
            <p:ph type="sldNum" sz="quarter" idx="12"/>
          </p:nvPr>
        </p:nvSpPr>
        <p:spPr>
          <a:ln/>
        </p:spPr>
        <p:txBody>
          <a:bodyPr/>
          <a:lstStyle>
            <a:lvl1pPr>
              <a:defRPr/>
            </a:lvl1pPr>
          </a:lstStyle>
          <a:p>
            <a:fld id="{113B8F16-7B10-4EDA-8E67-8B9418F81D27}" type="slidenum">
              <a:rPr lang="ja-JP" altLang="en-US"/>
              <a:pPr/>
              <a:t>‹#›</a:t>
            </a:fld>
            <a:endParaRPr lang="en-US" altLang="ja-JP"/>
          </a:p>
        </p:txBody>
      </p:sp>
    </p:spTree>
    <p:extLst>
      <p:ext uri="{BB962C8B-B14F-4D97-AF65-F5344CB8AC3E}">
        <p14:creationId xmlns:p14="http://schemas.microsoft.com/office/powerpoint/2010/main" val="142561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9C81FA4-B543-4BB9-B49C-6D09809AF46C}"/>
              </a:ext>
            </a:extLst>
          </p:cNvPr>
          <p:cNvSpPr>
            <a:spLocks noGrp="1" noChangeArrowheads="1"/>
          </p:cNvSpPr>
          <p:nvPr>
            <p:ph type="dt" sz="half" idx="10"/>
          </p:nvPr>
        </p:nvSpPr>
        <p:spPr>
          <a:ln/>
        </p:spPr>
        <p:txBody>
          <a:bodyPr/>
          <a:lstStyle>
            <a:lvl1pPr>
              <a:defRPr/>
            </a:lvl1pPr>
          </a:lstStyle>
          <a:p>
            <a:pPr>
              <a:defRPr/>
            </a:pPr>
            <a:fld id="{820D7AED-BBAB-44FF-92DF-F972E6C999E3}" type="datetimeFigureOut">
              <a:rPr lang="ja-JP" altLang="en-US"/>
              <a:pPr>
                <a:defRPr/>
              </a:pPr>
              <a:t>2024/7/11</a:t>
            </a:fld>
            <a:endParaRPr lang="en-US" altLang="ja-JP"/>
          </a:p>
        </p:txBody>
      </p:sp>
      <p:sp>
        <p:nvSpPr>
          <p:cNvPr id="5" name="Rectangle 5">
            <a:extLst>
              <a:ext uri="{FF2B5EF4-FFF2-40B4-BE49-F238E27FC236}">
                <a16:creationId xmlns:a16="http://schemas.microsoft.com/office/drawing/2014/main" id="{C95AEC03-AB3E-4014-A0B0-0C34535D15C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32628B2-D2CB-479F-986C-B20088A96807}"/>
              </a:ext>
            </a:extLst>
          </p:cNvPr>
          <p:cNvSpPr>
            <a:spLocks noGrp="1" noChangeArrowheads="1"/>
          </p:cNvSpPr>
          <p:nvPr>
            <p:ph type="sldNum" sz="quarter" idx="12"/>
          </p:nvPr>
        </p:nvSpPr>
        <p:spPr>
          <a:ln/>
        </p:spPr>
        <p:txBody>
          <a:bodyPr/>
          <a:lstStyle>
            <a:lvl1pPr>
              <a:defRPr/>
            </a:lvl1pPr>
          </a:lstStyle>
          <a:p>
            <a:fld id="{8A57FCFE-0053-4326-871C-129F3F7CD33D}" type="slidenum">
              <a:rPr lang="ja-JP" altLang="en-US"/>
              <a:pPr/>
              <a:t>‹#›</a:t>
            </a:fld>
            <a:endParaRPr lang="en-US" altLang="ja-JP"/>
          </a:p>
        </p:txBody>
      </p:sp>
    </p:spTree>
    <p:extLst>
      <p:ext uri="{BB962C8B-B14F-4D97-AF65-F5344CB8AC3E}">
        <p14:creationId xmlns:p14="http://schemas.microsoft.com/office/powerpoint/2010/main" val="74400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24113"/>
            <a:ext cx="5915025" cy="4043362"/>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505575"/>
            <a:ext cx="5915025" cy="2127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EECA386C-1024-42EA-960C-C18F54A313ED}"/>
              </a:ext>
            </a:extLst>
          </p:cNvPr>
          <p:cNvSpPr>
            <a:spLocks noGrp="1" noChangeArrowheads="1"/>
          </p:cNvSpPr>
          <p:nvPr>
            <p:ph type="dt" sz="half" idx="10"/>
          </p:nvPr>
        </p:nvSpPr>
        <p:spPr>
          <a:ln/>
        </p:spPr>
        <p:txBody>
          <a:bodyPr/>
          <a:lstStyle>
            <a:lvl1pPr>
              <a:defRPr/>
            </a:lvl1pPr>
          </a:lstStyle>
          <a:p>
            <a:pPr>
              <a:defRPr/>
            </a:pPr>
            <a:fld id="{AFB951F4-19BE-4AE6-9A74-C6FA59452E06}" type="datetimeFigureOut">
              <a:rPr lang="ja-JP" altLang="en-US"/>
              <a:pPr>
                <a:defRPr/>
              </a:pPr>
              <a:t>2024/7/11</a:t>
            </a:fld>
            <a:endParaRPr lang="en-US" altLang="ja-JP"/>
          </a:p>
        </p:txBody>
      </p:sp>
      <p:sp>
        <p:nvSpPr>
          <p:cNvPr id="5" name="Rectangle 5">
            <a:extLst>
              <a:ext uri="{FF2B5EF4-FFF2-40B4-BE49-F238E27FC236}">
                <a16:creationId xmlns:a16="http://schemas.microsoft.com/office/drawing/2014/main" id="{8104B8DC-0090-4B0C-9F84-432053C68C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BF6BDE7-1E29-4692-9DFE-92D1B183F282}"/>
              </a:ext>
            </a:extLst>
          </p:cNvPr>
          <p:cNvSpPr>
            <a:spLocks noGrp="1" noChangeArrowheads="1"/>
          </p:cNvSpPr>
          <p:nvPr>
            <p:ph type="sldNum" sz="quarter" idx="12"/>
          </p:nvPr>
        </p:nvSpPr>
        <p:spPr>
          <a:ln/>
        </p:spPr>
        <p:txBody>
          <a:bodyPr/>
          <a:lstStyle>
            <a:lvl1pPr>
              <a:defRPr/>
            </a:lvl1pPr>
          </a:lstStyle>
          <a:p>
            <a:fld id="{A5E2675B-545A-43CA-A675-1C3AB9C039F6}" type="slidenum">
              <a:rPr lang="ja-JP" altLang="en-US"/>
              <a:pPr/>
              <a:t>‹#›</a:t>
            </a:fld>
            <a:endParaRPr lang="en-US" altLang="ja-JP"/>
          </a:p>
        </p:txBody>
      </p:sp>
    </p:spTree>
    <p:extLst>
      <p:ext uri="{BB962C8B-B14F-4D97-AF65-F5344CB8AC3E}">
        <p14:creationId xmlns:p14="http://schemas.microsoft.com/office/powerpoint/2010/main" val="24399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0" y="2268538"/>
            <a:ext cx="3009900" cy="64150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268538"/>
            <a:ext cx="3009900" cy="64150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A41C45C4-49CB-4FCB-A690-309D8D766FF6}"/>
              </a:ext>
            </a:extLst>
          </p:cNvPr>
          <p:cNvSpPr>
            <a:spLocks noGrp="1" noChangeArrowheads="1"/>
          </p:cNvSpPr>
          <p:nvPr>
            <p:ph type="dt" sz="half" idx="10"/>
          </p:nvPr>
        </p:nvSpPr>
        <p:spPr>
          <a:ln/>
        </p:spPr>
        <p:txBody>
          <a:bodyPr/>
          <a:lstStyle>
            <a:lvl1pPr>
              <a:defRPr/>
            </a:lvl1pPr>
          </a:lstStyle>
          <a:p>
            <a:pPr>
              <a:defRPr/>
            </a:pPr>
            <a:fld id="{5026D541-2B4E-41B1-91BB-4DECECEBCDDD}" type="datetimeFigureOut">
              <a:rPr lang="ja-JP" altLang="en-US"/>
              <a:pPr>
                <a:defRPr/>
              </a:pPr>
              <a:t>2024/7/11</a:t>
            </a:fld>
            <a:endParaRPr lang="en-US" altLang="ja-JP"/>
          </a:p>
        </p:txBody>
      </p:sp>
      <p:sp>
        <p:nvSpPr>
          <p:cNvPr id="6" name="Rectangle 5">
            <a:extLst>
              <a:ext uri="{FF2B5EF4-FFF2-40B4-BE49-F238E27FC236}">
                <a16:creationId xmlns:a16="http://schemas.microsoft.com/office/drawing/2014/main" id="{D70CF101-D0E5-47F1-81A6-6E470A4A0F9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633F92-B61E-4FE5-8411-09193765EC64}"/>
              </a:ext>
            </a:extLst>
          </p:cNvPr>
          <p:cNvSpPr>
            <a:spLocks noGrp="1" noChangeArrowheads="1"/>
          </p:cNvSpPr>
          <p:nvPr>
            <p:ph type="sldNum" sz="quarter" idx="12"/>
          </p:nvPr>
        </p:nvSpPr>
        <p:spPr>
          <a:ln/>
        </p:spPr>
        <p:txBody>
          <a:bodyPr/>
          <a:lstStyle>
            <a:lvl1pPr>
              <a:defRPr/>
            </a:lvl1pPr>
          </a:lstStyle>
          <a:p>
            <a:fld id="{A57E03D3-A690-4A74-8787-A7E22C39CADE}" type="slidenum">
              <a:rPr lang="ja-JP" altLang="en-US"/>
              <a:pPr/>
              <a:t>‹#›</a:t>
            </a:fld>
            <a:endParaRPr lang="en-US" altLang="ja-JP"/>
          </a:p>
        </p:txBody>
      </p:sp>
    </p:spTree>
    <p:extLst>
      <p:ext uri="{BB962C8B-B14F-4D97-AF65-F5344CB8AC3E}">
        <p14:creationId xmlns:p14="http://schemas.microsoft.com/office/powerpoint/2010/main" val="258435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17525"/>
            <a:ext cx="5915025" cy="1879600"/>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382838"/>
            <a:ext cx="2900363" cy="1168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73075" y="3551238"/>
            <a:ext cx="2900363" cy="52228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71863" y="2382838"/>
            <a:ext cx="2916237" cy="1168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71863" y="3551238"/>
            <a:ext cx="2916237" cy="52228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DA1AEFE2-4A06-4EA4-A1E4-09F58E70D359}"/>
              </a:ext>
            </a:extLst>
          </p:cNvPr>
          <p:cNvSpPr>
            <a:spLocks noGrp="1" noChangeArrowheads="1"/>
          </p:cNvSpPr>
          <p:nvPr>
            <p:ph type="dt" sz="half" idx="10"/>
          </p:nvPr>
        </p:nvSpPr>
        <p:spPr>
          <a:ln/>
        </p:spPr>
        <p:txBody>
          <a:bodyPr/>
          <a:lstStyle>
            <a:lvl1pPr>
              <a:defRPr/>
            </a:lvl1pPr>
          </a:lstStyle>
          <a:p>
            <a:pPr>
              <a:defRPr/>
            </a:pPr>
            <a:fld id="{C958DA9D-E66C-4DCD-8442-13639A5828D7}" type="datetimeFigureOut">
              <a:rPr lang="ja-JP" altLang="en-US"/>
              <a:pPr>
                <a:defRPr/>
              </a:pPr>
              <a:t>2024/7/11</a:t>
            </a:fld>
            <a:endParaRPr lang="en-US" altLang="ja-JP"/>
          </a:p>
        </p:txBody>
      </p:sp>
      <p:sp>
        <p:nvSpPr>
          <p:cNvPr id="8" name="Rectangle 5">
            <a:extLst>
              <a:ext uri="{FF2B5EF4-FFF2-40B4-BE49-F238E27FC236}">
                <a16:creationId xmlns:a16="http://schemas.microsoft.com/office/drawing/2014/main" id="{9606A14B-7D70-4589-A0D7-06FA5F4A22F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BD3686A-EC78-4EA7-A3A4-1DBAD2D9DCB8}"/>
              </a:ext>
            </a:extLst>
          </p:cNvPr>
          <p:cNvSpPr>
            <a:spLocks noGrp="1" noChangeArrowheads="1"/>
          </p:cNvSpPr>
          <p:nvPr>
            <p:ph type="sldNum" sz="quarter" idx="12"/>
          </p:nvPr>
        </p:nvSpPr>
        <p:spPr>
          <a:ln/>
        </p:spPr>
        <p:txBody>
          <a:bodyPr/>
          <a:lstStyle>
            <a:lvl1pPr>
              <a:defRPr/>
            </a:lvl1pPr>
          </a:lstStyle>
          <a:p>
            <a:fld id="{CCFD2FAD-C9AF-43F3-A40F-4CC9E0C5F542}" type="slidenum">
              <a:rPr lang="ja-JP" altLang="en-US"/>
              <a:pPr/>
              <a:t>‹#›</a:t>
            </a:fld>
            <a:endParaRPr lang="en-US" altLang="ja-JP"/>
          </a:p>
        </p:txBody>
      </p:sp>
    </p:spTree>
    <p:extLst>
      <p:ext uri="{BB962C8B-B14F-4D97-AF65-F5344CB8AC3E}">
        <p14:creationId xmlns:p14="http://schemas.microsoft.com/office/powerpoint/2010/main" val="85685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81374FFA-0A41-4DBE-9195-207CFC5A013F}"/>
              </a:ext>
            </a:extLst>
          </p:cNvPr>
          <p:cNvSpPr>
            <a:spLocks noGrp="1" noChangeArrowheads="1"/>
          </p:cNvSpPr>
          <p:nvPr>
            <p:ph type="dt" sz="half" idx="10"/>
          </p:nvPr>
        </p:nvSpPr>
        <p:spPr>
          <a:ln/>
        </p:spPr>
        <p:txBody>
          <a:bodyPr/>
          <a:lstStyle>
            <a:lvl1pPr>
              <a:defRPr/>
            </a:lvl1pPr>
          </a:lstStyle>
          <a:p>
            <a:pPr>
              <a:defRPr/>
            </a:pPr>
            <a:fld id="{CD3A4207-DC14-4CE0-A306-080D9E5A635C}" type="datetimeFigureOut">
              <a:rPr lang="ja-JP" altLang="en-US"/>
              <a:pPr>
                <a:defRPr/>
              </a:pPr>
              <a:t>2024/7/11</a:t>
            </a:fld>
            <a:endParaRPr lang="en-US" altLang="ja-JP"/>
          </a:p>
        </p:txBody>
      </p:sp>
      <p:sp>
        <p:nvSpPr>
          <p:cNvPr id="4" name="Rectangle 5">
            <a:extLst>
              <a:ext uri="{FF2B5EF4-FFF2-40B4-BE49-F238E27FC236}">
                <a16:creationId xmlns:a16="http://schemas.microsoft.com/office/drawing/2014/main" id="{B9B7F5B6-CD51-4E85-82D8-92E5B45A4F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56436955-E594-4348-9D53-65922DBC7789}"/>
              </a:ext>
            </a:extLst>
          </p:cNvPr>
          <p:cNvSpPr>
            <a:spLocks noGrp="1" noChangeArrowheads="1"/>
          </p:cNvSpPr>
          <p:nvPr>
            <p:ph type="sldNum" sz="quarter" idx="12"/>
          </p:nvPr>
        </p:nvSpPr>
        <p:spPr>
          <a:ln/>
        </p:spPr>
        <p:txBody>
          <a:bodyPr/>
          <a:lstStyle>
            <a:lvl1pPr>
              <a:defRPr/>
            </a:lvl1pPr>
          </a:lstStyle>
          <a:p>
            <a:fld id="{E1A7D063-EE7D-4744-AB46-70C2FD24C6FB}" type="slidenum">
              <a:rPr lang="ja-JP" altLang="en-US"/>
              <a:pPr/>
              <a:t>‹#›</a:t>
            </a:fld>
            <a:endParaRPr lang="en-US" altLang="ja-JP"/>
          </a:p>
        </p:txBody>
      </p:sp>
    </p:spTree>
    <p:extLst>
      <p:ext uri="{BB962C8B-B14F-4D97-AF65-F5344CB8AC3E}">
        <p14:creationId xmlns:p14="http://schemas.microsoft.com/office/powerpoint/2010/main" val="51141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9F414A-6AA2-4CAA-98C0-F3387F4D88AB}"/>
              </a:ext>
            </a:extLst>
          </p:cNvPr>
          <p:cNvSpPr>
            <a:spLocks noGrp="1" noChangeArrowheads="1"/>
          </p:cNvSpPr>
          <p:nvPr>
            <p:ph type="dt" sz="half" idx="10"/>
          </p:nvPr>
        </p:nvSpPr>
        <p:spPr>
          <a:ln/>
        </p:spPr>
        <p:txBody>
          <a:bodyPr/>
          <a:lstStyle>
            <a:lvl1pPr>
              <a:defRPr/>
            </a:lvl1pPr>
          </a:lstStyle>
          <a:p>
            <a:pPr>
              <a:defRPr/>
            </a:pPr>
            <a:fld id="{BEFE2A03-1D2C-49C4-BB0F-3D383B2436F0}" type="datetimeFigureOut">
              <a:rPr lang="ja-JP" altLang="en-US"/>
              <a:pPr>
                <a:defRPr/>
              </a:pPr>
              <a:t>2024/7/11</a:t>
            </a:fld>
            <a:endParaRPr lang="en-US" altLang="ja-JP"/>
          </a:p>
        </p:txBody>
      </p:sp>
      <p:sp>
        <p:nvSpPr>
          <p:cNvPr id="3" name="Rectangle 5">
            <a:extLst>
              <a:ext uri="{FF2B5EF4-FFF2-40B4-BE49-F238E27FC236}">
                <a16:creationId xmlns:a16="http://schemas.microsoft.com/office/drawing/2014/main" id="{AF42E9D2-4D42-46CF-AD51-B68C6D0D1E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6FAB44D-4D66-4345-9136-F8B2B1B91973}"/>
              </a:ext>
            </a:extLst>
          </p:cNvPr>
          <p:cNvSpPr>
            <a:spLocks noGrp="1" noChangeArrowheads="1"/>
          </p:cNvSpPr>
          <p:nvPr>
            <p:ph type="sldNum" sz="quarter" idx="12"/>
          </p:nvPr>
        </p:nvSpPr>
        <p:spPr>
          <a:ln/>
        </p:spPr>
        <p:txBody>
          <a:bodyPr/>
          <a:lstStyle>
            <a:lvl1pPr>
              <a:defRPr/>
            </a:lvl1pPr>
          </a:lstStyle>
          <a:p>
            <a:fld id="{D06455CF-6C4A-4F5C-B285-B4DDD5E35ABC}" type="slidenum">
              <a:rPr lang="ja-JP" altLang="en-US"/>
              <a:pPr/>
              <a:t>‹#›</a:t>
            </a:fld>
            <a:endParaRPr lang="en-US" altLang="ja-JP"/>
          </a:p>
        </p:txBody>
      </p:sp>
    </p:spTree>
    <p:extLst>
      <p:ext uri="{BB962C8B-B14F-4D97-AF65-F5344CB8AC3E}">
        <p14:creationId xmlns:p14="http://schemas.microsoft.com/office/powerpoint/2010/main" val="307933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47700"/>
            <a:ext cx="2211388" cy="2268538"/>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00175"/>
            <a:ext cx="3471862" cy="690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73075" y="2916238"/>
            <a:ext cx="2211388" cy="5403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1C3D1C7D-CE23-4F5B-9839-9B8FCAA1519F}"/>
              </a:ext>
            </a:extLst>
          </p:cNvPr>
          <p:cNvSpPr>
            <a:spLocks noGrp="1" noChangeArrowheads="1"/>
          </p:cNvSpPr>
          <p:nvPr>
            <p:ph type="dt" sz="half" idx="10"/>
          </p:nvPr>
        </p:nvSpPr>
        <p:spPr>
          <a:ln/>
        </p:spPr>
        <p:txBody>
          <a:bodyPr/>
          <a:lstStyle>
            <a:lvl1pPr>
              <a:defRPr/>
            </a:lvl1pPr>
          </a:lstStyle>
          <a:p>
            <a:pPr>
              <a:defRPr/>
            </a:pPr>
            <a:fld id="{F095609B-C61D-4C2E-9350-216C5BA4E245}" type="datetimeFigureOut">
              <a:rPr lang="ja-JP" altLang="en-US"/>
              <a:pPr>
                <a:defRPr/>
              </a:pPr>
              <a:t>2024/7/11</a:t>
            </a:fld>
            <a:endParaRPr lang="en-US" altLang="ja-JP"/>
          </a:p>
        </p:txBody>
      </p:sp>
      <p:sp>
        <p:nvSpPr>
          <p:cNvPr id="6" name="Rectangle 5">
            <a:extLst>
              <a:ext uri="{FF2B5EF4-FFF2-40B4-BE49-F238E27FC236}">
                <a16:creationId xmlns:a16="http://schemas.microsoft.com/office/drawing/2014/main" id="{08EF0754-B01E-4190-88B1-B6F3B1B0E8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AC9BBCB-7B6A-4EEF-9FED-6BE65662F2FC}"/>
              </a:ext>
            </a:extLst>
          </p:cNvPr>
          <p:cNvSpPr>
            <a:spLocks noGrp="1" noChangeArrowheads="1"/>
          </p:cNvSpPr>
          <p:nvPr>
            <p:ph type="sldNum" sz="quarter" idx="12"/>
          </p:nvPr>
        </p:nvSpPr>
        <p:spPr>
          <a:ln/>
        </p:spPr>
        <p:txBody>
          <a:bodyPr/>
          <a:lstStyle>
            <a:lvl1pPr>
              <a:defRPr/>
            </a:lvl1pPr>
          </a:lstStyle>
          <a:p>
            <a:fld id="{B7C67C9E-6E76-47F9-BAF4-56C47CD56131}" type="slidenum">
              <a:rPr lang="ja-JP" altLang="en-US"/>
              <a:pPr/>
              <a:t>‹#›</a:t>
            </a:fld>
            <a:endParaRPr lang="en-US" altLang="ja-JP"/>
          </a:p>
        </p:txBody>
      </p:sp>
    </p:spTree>
    <p:extLst>
      <p:ext uri="{BB962C8B-B14F-4D97-AF65-F5344CB8AC3E}">
        <p14:creationId xmlns:p14="http://schemas.microsoft.com/office/powerpoint/2010/main" val="358951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47700"/>
            <a:ext cx="2211388" cy="2268538"/>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00175"/>
            <a:ext cx="3471862" cy="690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473075" y="2916238"/>
            <a:ext cx="2211388" cy="5403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899FB64-1E61-4916-AC04-51CDCFB62149}"/>
              </a:ext>
            </a:extLst>
          </p:cNvPr>
          <p:cNvSpPr>
            <a:spLocks noGrp="1" noChangeArrowheads="1"/>
          </p:cNvSpPr>
          <p:nvPr>
            <p:ph type="dt" sz="half" idx="10"/>
          </p:nvPr>
        </p:nvSpPr>
        <p:spPr>
          <a:ln/>
        </p:spPr>
        <p:txBody>
          <a:bodyPr/>
          <a:lstStyle>
            <a:lvl1pPr>
              <a:defRPr/>
            </a:lvl1pPr>
          </a:lstStyle>
          <a:p>
            <a:pPr>
              <a:defRPr/>
            </a:pPr>
            <a:fld id="{D2DA036C-A920-43A7-98DE-78990E9533F4}" type="datetimeFigureOut">
              <a:rPr lang="ja-JP" altLang="en-US"/>
              <a:pPr>
                <a:defRPr/>
              </a:pPr>
              <a:t>2024/7/11</a:t>
            </a:fld>
            <a:endParaRPr lang="en-US" altLang="ja-JP"/>
          </a:p>
        </p:txBody>
      </p:sp>
      <p:sp>
        <p:nvSpPr>
          <p:cNvPr id="6" name="Rectangle 5">
            <a:extLst>
              <a:ext uri="{FF2B5EF4-FFF2-40B4-BE49-F238E27FC236}">
                <a16:creationId xmlns:a16="http://schemas.microsoft.com/office/drawing/2014/main" id="{E05D0AA4-49C5-4B85-9FAD-5E96400F5B5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1886253-DC87-423B-85CE-492EE45D57BF}"/>
              </a:ext>
            </a:extLst>
          </p:cNvPr>
          <p:cNvSpPr>
            <a:spLocks noGrp="1" noChangeArrowheads="1"/>
          </p:cNvSpPr>
          <p:nvPr>
            <p:ph type="sldNum" sz="quarter" idx="12"/>
          </p:nvPr>
        </p:nvSpPr>
        <p:spPr>
          <a:ln/>
        </p:spPr>
        <p:txBody>
          <a:bodyPr/>
          <a:lstStyle>
            <a:lvl1pPr>
              <a:defRPr/>
            </a:lvl1pPr>
          </a:lstStyle>
          <a:p>
            <a:fld id="{C14BBCB0-A942-469B-99DD-F229504F169E}" type="slidenum">
              <a:rPr lang="ja-JP" altLang="en-US"/>
              <a:pPr/>
              <a:t>‹#›</a:t>
            </a:fld>
            <a:endParaRPr lang="en-US" altLang="ja-JP"/>
          </a:p>
        </p:txBody>
      </p:sp>
    </p:spTree>
    <p:extLst>
      <p:ext uri="{BB962C8B-B14F-4D97-AF65-F5344CB8AC3E}">
        <p14:creationId xmlns:p14="http://schemas.microsoft.com/office/powerpoint/2010/main" val="173976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60B8BE5-BD26-4AA5-864C-B590928DC49D}"/>
              </a:ext>
            </a:extLst>
          </p:cNvPr>
          <p:cNvSpPr>
            <a:spLocks noGrp="1" noChangeArrowheads="1"/>
          </p:cNvSpPr>
          <p:nvPr>
            <p:ph type="title"/>
          </p:nvPr>
        </p:nvSpPr>
        <p:spPr bwMode="auto">
          <a:xfrm>
            <a:off x="342900" y="388938"/>
            <a:ext cx="6172200"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83AE5789-36B4-428C-B2D5-226E9B6BD4F4}"/>
              </a:ext>
            </a:extLst>
          </p:cNvPr>
          <p:cNvSpPr>
            <a:spLocks noGrp="1" noChangeArrowheads="1"/>
          </p:cNvSpPr>
          <p:nvPr>
            <p:ph type="body" idx="1"/>
          </p:nvPr>
        </p:nvSpPr>
        <p:spPr bwMode="auto">
          <a:xfrm>
            <a:off x="342900" y="2268538"/>
            <a:ext cx="6172200" cy="64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2" name="Rectangle 4">
            <a:extLst>
              <a:ext uri="{FF2B5EF4-FFF2-40B4-BE49-F238E27FC236}">
                <a16:creationId xmlns:a16="http://schemas.microsoft.com/office/drawing/2014/main" id="{12C656B7-53A6-4587-BB39-FBA12AB7DF51}"/>
              </a:ext>
            </a:extLst>
          </p:cNvPr>
          <p:cNvSpPr>
            <a:spLocks noGrp="1" noChangeArrowheads="1"/>
          </p:cNvSpPr>
          <p:nvPr>
            <p:ph type="dt" sz="half" idx="2"/>
          </p:nvPr>
        </p:nvSpPr>
        <p:spPr bwMode="auto">
          <a:xfrm>
            <a:off x="342900" y="8855075"/>
            <a:ext cx="1600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3CFB217E-0A78-43A2-A109-B2C9CF8298F7}" type="datetimeFigureOut">
              <a:rPr lang="ja-JP" altLang="en-US"/>
              <a:pPr>
                <a:defRPr/>
              </a:pPr>
              <a:t>2024/7/11</a:t>
            </a:fld>
            <a:endParaRPr lang="en-US" altLang="ja-JP"/>
          </a:p>
        </p:txBody>
      </p:sp>
      <p:sp>
        <p:nvSpPr>
          <p:cNvPr id="22533" name="Rectangle 5">
            <a:extLst>
              <a:ext uri="{FF2B5EF4-FFF2-40B4-BE49-F238E27FC236}">
                <a16:creationId xmlns:a16="http://schemas.microsoft.com/office/drawing/2014/main" id="{1B0BD5CE-AA2C-432D-A4B3-98CBDC8453B6}"/>
              </a:ext>
            </a:extLst>
          </p:cNvPr>
          <p:cNvSpPr>
            <a:spLocks noGrp="1" noChangeArrowheads="1"/>
          </p:cNvSpPr>
          <p:nvPr>
            <p:ph type="ftr" sz="quarter" idx="3"/>
          </p:nvPr>
        </p:nvSpPr>
        <p:spPr bwMode="auto">
          <a:xfrm>
            <a:off x="2343150" y="8855075"/>
            <a:ext cx="21717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22534" name="Rectangle 6">
            <a:extLst>
              <a:ext uri="{FF2B5EF4-FFF2-40B4-BE49-F238E27FC236}">
                <a16:creationId xmlns:a16="http://schemas.microsoft.com/office/drawing/2014/main" id="{E4EE4A01-AA0F-425A-99B6-298606E9C2A2}"/>
              </a:ext>
            </a:extLst>
          </p:cNvPr>
          <p:cNvSpPr>
            <a:spLocks noGrp="1" noChangeArrowheads="1"/>
          </p:cNvSpPr>
          <p:nvPr>
            <p:ph type="sldNum" sz="quarter" idx="4"/>
          </p:nvPr>
        </p:nvSpPr>
        <p:spPr bwMode="auto">
          <a:xfrm>
            <a:off x="4914900" y="8855075"/>
            <a:ext cx="1600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C4A42B2-C72E-42FD-92C8-0A4365840BB2}" type="slidenum">
              <a:rPr lang="ja-JP" altLang="en-US"/>
              <a:pPr/>
              <a:t>‹#›</a:t>
            </a:fld>
            <a:endParaRPr lang="en-US" altLang="ja-JP"/>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B4557B6-E65F-4DB4-972F-DF50D89D3A61}"/>
              </a:ext>
            </a:extLst>
          </p:cNvPr>
          <p:cNvSpPr>
            <a:spLocks noChangeArrowheads="1"/>
          </p:cNvSpPr>
          <p:nvPr/>
        </p:nvSpPr>
        <p:spPr bwMode="auto">
          <a:xfrm>
            <a:off x="403225" y="8617919"/>
            <a:ext cx="6048375" cy="1094406"/>
          </a:xfrm>
          <a:prstGeom prst="rect">
            <a:avLst/>
          </a:prstGeom>
          <a:solidFill>
            <a:srgbClr val="FFFF99"/>
          </a:solidFill>
          <a:ln w="38100" cmpd="dbl">
            <a:solidFill>
              <a:schemeClr val="tx1"/>
            </a:solidFill>
            <a:miter lim="800000"/>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申込・問い合わせ先</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　　　　　　　　　　　　　　　　　</a:t>
            </a:r>
            <a:r>
              <a:rPr lang="ja-JP" altLang="en-US" sz="900" dirty="0">
                <a:latin typeface="ＭＳ Ｐゴシック" panose="020B0600070205080204" pitchFamily="50" charset="-128"/>
              </a:rPr>
              <a:t>　</a:t>
            </a:r>
            <a:r>
              <a:rPr lang="en-US" altLang="ja-JP" sz="1000" dirty="0">
                <a:latin typeface="ＭＳ Ｐゴシック" panose="020B0600070205080204" pitchFamily="50" charset="-128"/>
              </a:rPr>
              <a:t>[</a:t>
            </a:r>
            <a:r>
              <a:rPr lang="ja-JP" altLang="en-US" sz="1000" dirty="0">
                <a:latin typeface="ＭＳ Ｐゴシック" panose="020B0600070205080204" pitchFamily="50" charset="-128"/>
              </a:rPr>
              <a:t>就農相談は最寄の振興局でも受付けています</a:t>
            </a:r>
            <a:r>
              <a:rPr lang="en-US" altLang="ja-JP" sz="1000" dirty="0">
                <a:latin typeface="ＭＳ Ｐゴシック" panose="020B0600070205080204" pitchFamily="50" charset="-128"/>
              </a:rPr>
              <a:t>]</a:t>
            </a:r>
            <a:endParaRPr lang="ja-JP" altLang="en-US" sz="1000" dirty="0">
              <a:latin typeface="ＭＳ Ｐゴシック" panose="020B0600070205080204" pitchFamily="50" charset="-128"/>
            </a:endParaRPr>
          </a:p>
          <a:p>
            <a:pPr eaLnBrk="1" hangingPunct="1">
              <a:spcBef>
                <a:spcPct val="0"/>
              </a:spcBef>
              <a:buFontTx/>
              <a:buNone/>
            </a:pPr>
            <a:r>
              <a:rPr lang="ja-JP" altLang="en-US" sz="1000" dirty="0">
                <a:latin typeface="ＭＳ Ｐゴシック" panose="020B0600070205080204" pitchFamily="50" charset="-128"/>
              </a:rPr>
              <a:t>　</a:t>
            </a:r>
            <a:r>
              <a:rPr lang="ja-JP" altLang="en-US" sz="1200" dirty="0">
                <a:latin typeface="ＭＳ Ｐゴシック" panose="020B0600070205080204" pitchFamily="50" charset="-128"/>
              </a:rPr>
              <a:t>長崎県新規就農相談センター</a:t>
            </a:r>
            <a:r>
              <a:rPr lang="ja-JP" altLang="en-US" sz="900" dirty="0">
                <a:latin typeface="ＭＳ Ｐゴシック" panose="020B0600070205080204" pitchFamily="50" charset="-128"/>
              </a:rPr>
              <a:t>　　　　　　　　　　　　　　　　　　　　　　　　　</a:t>
            </a:r>
          </a:p>
          <a:p>
            <a:pPr eaLnBrk="1" hangingPunct="1">
              <a:spcBef>
                <a:spcPct val="0"/>
              </a:spcBef>
              <a:buFontTx/>
              <a:buNone/>
            </a:pPr>
            <a:r>
              <a:rPr lang="ja-JP" altLang="en-US" sz="900" dirty="0">
                <a:latin typeface="ＭＳ Ｐゴシック" panose="020B0600070205080204" pitchFamily="50" charset="-128"/>
              </a:rPr>
              <a:t>　　　　　〒</a:t>
            </a:r>
            <a:r>
              <a:rPr lang="en-US" altLang="ja-JP" sz="900" dirty="0">
                <a:latin typeface="ＭＳ Ｐゴシック" panose="020B0600070205080204" pitchFamily="50" charset="-128"/>
              </a:rPr>
              <a:t>854-0062</a:t>
            </a:r>
            <a:r>
              <a:rPr lang="ja-JP" altLang="en-US" sz="900" dirty="0">
                <a:latin typeface="ＭＳ Ｐゴシック" panose="020B0600070205080204" pitchFamily="50" charset="-128"/>
              </a:rPr>
              <a:t>　諫早市小船越町</a:t>
            </a:r>
            <a:r>
              <a:rPr lang="en-US" altLang="ja-JP" sz="900" dirty="0">
                <a:latin typeface="ＭＳ Ｐゴシック" panose="020B0600070205080204" pitchFamily="50" charset="-128"/>
              </a:rPr>
              <a:t>3171</a:t>
            </a:r>
            <a:r>
              <a:rPr lang="ja-JP" altLang="en-US" sz="900" dirty="0">
                <a:latin typeface="ＭＳ Ｐゴシック" panose="020B0600070205080204" pitchFamily="50" charset="-128"/>
              </a:rPr>
              <a:t>　　　　　　　　　　　　　　　　　　</a:t>
            </a:r>
          </a:p>
          <a:p>
            <a:pPr eaLnBrk="1" hangingPunct="1">
              <a:spcBef>
                <a:spcPct val="0"/>
              </a:spcBef>
              <a:buFontTx/>
              <a:buNone/>
            </a:pPr>
            <a:r>
              <a:rPr lang="ja-JP" altLang="en-US" sz="900" dirty="0">
                <a:latin typeface="ＭＳ Ｐゴシック" panose="020B0600070205080204" pitchFamily="50" charset="-128"/>
              </a:rPr>
              <a:t>　　　　</a:t>
            </a:r>
            <a:r>
              <a:rPr lang="en-US" altLang="ja-JP" sz="900" dirty="0">
                <a:latin typeface="ＭＳ Ｐゴシック" panose="020B0600070205080204" pitchFamily="50" charset="-128"/>
                <a:ea typeface="Arial Unicode MS" pitchFamily="50" charset="-128"/>
              </a:rPr>
              <a:t>TEL</a:t>
            </a:r>
            <a:r>
              <a:rPr lang="ja-JP" altLang="en-US" sz="900" dirty="0">
                <a:latin typeface="ＭＳ Ｐゴシック" panose="020B0600070205080204" pitchFamily="50" charset="-128"/>
                <a:ea typeface="Arial Unicode MS" pitchFamily="50" charset="-128"/>
              </a:rPr>
              <a:t>：</a:t>
            </a:r>
            <a:r>
              <a:rPr lang="en-US" altLang="ja-JP" sz="900" dirty="0">
                <a:latin typeface="ＭＳ Ｐゴシック" panose="020B0600070205080204" pitchFamily="50" charset="-128"/>
              </a:rPr>
              <a:t>0957-25-0031</a:t>
            </a:r>
            <a:r>
              <a:rPr lang="ja-JP" altLang="en-US" sz="900" dirty="0">
                <a:latin typeface="ＭＳ Ｐゴシック" panose="020B0600070205080204" pitchFamily="50" charset="-128"/>
              </a:rPr>
              <a:t>　　</a:t>
            </a:r>
            <a:r>
              <a:rPr lang="en-US" altLang="ja-JP" sz="900" dirty="0">
                <a:latin typeface="ＭＳ Ｐゴシック" panose="020B0600070205080204" pitchFamily="50" charset="-128"/>
              </a:rPr>
              <a:t>FAX</a:t>
            </a:r>
            <a:r>
              <a:rPr lang="ja-JP" altLang="en-US" sz="900" dirty="0">
                <a:latin typeface="ＭＳ Ｐゴシック" panose="020B0600070205080204" pitchFamily="50" charset="-128"/>
              </a:rPr>
              <a:t>：</a:t>
            </a:r>
            <a:r>
              <a:rPr lang="en-US" altLang="ja-JP" sz="900" dirty="0">
                <a:latin typeface="ＭＳ Ｐゴシック" panose="020B0600070205080204" pitchFamily="50" charset="-128"/>
              </a:rPr>
              <a:t>0957-25-7716</a:t>
            </a:r>
          </a:p>
          <a:p>
            <a:pPr eaLnBrk="1" hangingPunct="1">
              <a:spcBef>
                <a:spcPct val="0"/>
              </a:spcBef>
              <a:buFontTx/>
              <a:buNone/>
            </a:pPr>
            <a:r>
              <a:rPr lang="ja-JP" altLang="en-US" sz="900" dirty="0">
                <a:latin typeface="ＭＳ Ｐゴシック" panose="020B0600070205080204" pitchFamily="50" charset="-128"/>
              </a:rPr>
              <a:t>　　　　</a:t>
            </a:r>
            <a:r>
              <a:rPr lang="ja-JP" altLang="en-US" sz="1300" dirty="0">
                <a:latin typeface="ＭＳ Ｐゴシック" panose="020B0600070205080204" pitchFamily="50" charset="-128"/>
              </a:rPr>
              <a:t>　　　　　　　　 </a:t>
            </a:r>
            <a:r>
              <a:rPr lang="ja-JP" altLang="en-US" sz="900" dirty="0">
                <a:latin typeface="ＭＳ Ｐゴシック" panose="020B0600070205080204" pitchFamily="50" charset="-128"/>
              </a:rPr>
              <a:t>　　                                                                                                 　</a:t>
            </a:r>
            <a:r>
              <a:rPr lang="ja-JP" altLang="en-US" sz="1300" dirty="0">
                <a:latin typeface="ＭＳ Ｐゴシック" panose="020B0600070205080204" pitchFamily="50" charset="-128"/>
              </a:rPr>
              <a:t>　　　</a:t>
            </a:r>
          </a:p>
        </p:txBody>
      </p:sp>
      <p:sp>
        <p:nvSpPr>
          <p:cNvPr id="2051" name="Rectangle 9">
            <a:extLst>
              <a:ext uri="{FF2B5EF4-FFF2-40B4-BE49-F238E27FC236}">
                <a16:creationId xmlns:a16="http://schemas.microsoft.com/office/drawing/2014/main" id="{F610791F-03DE-49F5-B9F3-4B0E075E8826}"/>
              </a:ext>
            </a:extLst>
          </p:cNvPr>
          <p:cNvSpPr>
            <a:spLocks noChangeArrowheads="1"/>
          </p:cNvSpPr>
          <p:nvPr/>
        </p:nvSpPr>
        <p:spPr bwMode="auto">
          <a:xfrm>
            <a:off x="432592" y="498954"/>
            <a:ext cx="6019800" cy="523220"/>
          </a:xfrm>
          <a:prstGeom prst="rect">
            <a:avLst/>
          </a:prstGeom>
          <a:solidFill>
            <a:srgbClr val="91EBE7"/>
          </a:solidFill>
          <a:ln w="57150" cmpd="thinThick">
            <a:solidFill>
              <a:srgbClr val="FFC000"/>
            </a:solidFill>
            <a:miter lim="800000"/>
            <a:headEnd/>
            <a:tailEnd/>
          </a:ln>
          <a:effectLst>
            <a:glow rad="139700">
              <a:schemeClr val="accent2">
                <a:satMod val="175000"/>
                <a:alpha val="40000"/>
              </a:schemeClr>
            </a:glow>
          </a:effec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800" b="1" dirty="0">
                <a:effectLst>
                  <a:outerShdw blurRad="38100" dist="38100" dir="2700000" algn="tl">
                    <a:srgbClr val="000000">
                      <a:alpha val="43137"/>
                    </a:srgbClr>
                  </a:outerShdw>
                </a:effectLst>
                <a:latin typeface="Garamond" panose="02020404030301010803" pitchFamily="18" charset="0"/>
              </a:rPr>
              <a:t>令和７年度　 </a:t>
            </a:r>
            <a:r>
              <a:rPr lang="en-US" altLang="ja-JP" sz="2800" b="1" dirty="0">
                <a:effectLst>
                  <a:outerShdw blurRad="38100" dist="38100" dir="2700000" algn="tl">
                    <a:srgbClr val="000000">
                      <a:alpha val="43137"/>
                    </a:srgbClr>
                  </a:outerShdw>
                </a:effectLst>
                <a:latin typeface="+mn-ea"/>
                <a:ea typeface="+mn-ea"/>
              </a:rPr>
              <a:t>【</a:t>
            </a:r>
            <a:r>
              <a:rPr lang="ja-JP" altLang="en-US" sz="2800" b="1" dirty="0">
                <a:effectLst>
                  <a:outerShdw blurRad="38100" dist="38100" dir="2700000" algn="tl">
                    <a:srgbClr val="000000">
                      <a:alpha val="43137"/>
                    </a:srgbClr>
                  </a:outerShdw>
                </a:effectLst>
                <a:latin typeface="+mn-ea"/>
                <a:ea typeface="+mn-ea"/>
              </a:rPr>
              <a:t>技術習得支援研修生</a:t>
            </a:r>
            <a:r>
              <a:rPr lang="en-US" altLang="ja-JP" sz="2800" b="1" dirty="0">
                <a:effectLst>
                  <a:outerShdw blurRad="38100" dist="38100" dir="2700000" algn="tl">
                    <a:srgbClr val="000000">
                      <a:alpha val="43137"/>
                    </a:srgbClr>
                  </a:outerShdw>
                </a:effectLst>
                <a:latin typeface="+mn-ea"/>
                <a:ea typeface="+mn-ea"/>
              </a:rPr>
              <a:t>】</a:t>
            </a:r>
            <a:r>
              <a:rPr lang="ja-JP" altLang="en-US" sz="2800" b="1" dirty="0">
                <a:effectLst>
                  <a:outerShdw blurRad="38100" dist="38100" dir="2700000" algn="tl">
                    <a:srgbClr val="000000">
                      <a:alpha val="43137"/>
                    </a:srgbClr>
                  </a:outerShdw>
                </a:effectLst>
                <a:latin typeface="+mn-ea"/>
                <a:ea typeface="+mn-ea"/>
              </a:rPr>
              <a:t>募集</a:t>
            </a:r>
            <a:r>
              <a:rPr lang="ja-JP" altLang="en-US" sz="2800" b="1" dirty="0">
                <a:solidFill>
                  <a:schemeClr val="tx2"/>
                </a:solidFill>
                <a:effectLst>
                  <a:outerShdw blurRad="38100" dist="38100" dir="2700000" algn="tl">
                    <a:srgbClr val="000000">
                      <a:alpha val="43137"/>
                    </a:srgbClr>
                  </a:outerShdw>
                </a:effectLst>
                <a:latin typeface="Garamond" panose="02020404030301010803" pitchFamily="18" charset="0"/>
              </a:rPr>
              <a:t>　　</a:t>
            </a:r>
          </a:p>
        </p:txBody>
      </p:sp>
      <p:sp>
        <p:nvSpPr>
          <p:cNvPr id="3078" name="AutoShape 10">
            <a:extLst>
              <a:ext uri="{FF2B5EF4-FFF2-40B4-BE49-F238E27FC236}">
                <a16:creationId xmlns:a16="http://schemas.microsoft.com/office/drawing/2014/main" id="{B300512C-DDA9-4D48-ABE4-7B2EBEB09648}"/>
              </a:ext>
            </a:extLst>
          </p:cNvPr>
          <p:cNvSpPr>
            <a:spLocks noChangeArrowheads="1"/>
          </p:cNvSpPr>
          <p:nvPr/>
        </p:nvSpPr>
        <p:spPr bwMode="auto">
          <a:xfrm>
            <a:off x="266521" y="1010529"/>
            <a:ext cx="6402547" cy="7379099"/>
          </a:xfrm>
          <a:prstGeom prst="roundRect">
            <a:avLst>
              <a:gd name="adj" fmla="val 6440"/>
            </a:avLst>
          </a:prstGeom>
          <a:noFill/>
          <a:ln>
            <a:noFill/>
          </a:ln>
          <a:effectLst/>
          <a:extLst>
            <a:ext uri="{909E8E84-426E-40DD-AFC4-6F175D3DCCD1}">
              <a14:hiddenFill xmlns:a14="http://schemas.microsoft.com/office/drawing/2010/main">
                <a:solidFill>
                  <a:srgbClr val="6699FF">
                    <a:alpha val="50195"/>
                  </a:srgbClr>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1400"/>
              </a:lnSpc>
              <a:spcBef>
                <a:spcPct val="0"/>
              </a:spcBef>
              <a:buFontTx/>
              <a:buNone/>
            </a:pPr>
            <a:r>
              <a:rPr lang="en-US" altLang="ja-JP" sz="1300" b="1" u="sng" dirty="0">
                <a:latin typeface="ＭＳ ゴシック" panose="020B0609070205080204" pitchFamily="49" charset="-128"/>
                <a:ea typeface="ＭＳ ゴシック" panose="020B0609070205080204" pitchFamily="49" charset="-128"/>
              </a:rPr>
              <a:t>1.</a:t>
            </a:r>
            <a:r>
              <a:rPr lang="ja-JP" altLang="en-US" sz="1300" b="1" u="sng" dirty="0">
                <a:latin typeface="ＭＳ ゴシック" panose="020B0609070205080204" pitchFamily="49" charset="-128"/>
                <a:ea typeface="ＭＳ ゴシック" panose="020B0609070205080204" pitchFamily="49" charset="-128"/>
              </a:rPr>
              <a:t>研修目標</a:t>
            </a:r>
            <a:r>
              <a:rPr lang="ja-JP" altLang="en-US" sz="1300" dirty="0">
                <a:solidFill>
                  <a:srgbClr val="000000"/>
                </a:solidFill>
                <a:latin typeface="ＭＳ ゴシック" panose="020B0609070205080204" pitchFamily="49" charset="-128"/>
                <a:ea typeface="ＭＳ ゴシック" panose="020B0609070205080204" pitchFamily="49" charset="-128"/>
              </a:rPr>
              <a:t>　新規就農するために必要な知識と技術を身につけます。</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en-US" altLang="ja-JP" sz="1300" b="1" u="sng" dirty="0">
                <a:solidFill>
                  <a:srgbClr val="000000"/>
                </a:solidFill>
                <a:latin typeface="ＭＳ ゴシック" panose="020B0609070205080204" pitchFamily="49" charset="-128"/>
                <a:ea typeface="ＭＳ ゴシック" panose="020B0609070205080204" pitchFamily="49" charset="-128"/>
              </a:rPr>
              <a:t>2.</a:t>
            </a:r>
            <a:r>
              <a:rPr lang="ja-JP" altLang="en-US" sz="1300" b="1" u="sng" dirty="0">
                <a:solidFill>
                  <a:srgbClr val="000000"/>
                </a:solidFill>
                <a:latin typeface="ＭＳ ゴシック" panose="020B0609070205080204" pitchFamily="49" charset="-128"/>
                <a:ea typeface="ＭＳ ゴシック" panose="020B0609070205080204" pitchFamily="49" charset="-128"/>
              </a:rPr>
              <a:t>研修内容</a:t>
            </a: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ja-JP" altLang="en-US" sz="1300" b="1" dirty="0">
                <a:solidFill>
                  <a:srgbClr val="000000"/>
                </a:solidFill>
                <a:latin typeface="ＭＳ ゴシック" panose="020B0609070205080204" pitchFamily="49" charset="-128"/>
                <a:ea typeface="ＭＳ ゴシック" panose="020B0609070205080204" pitchFamily="49" charset="-128"/>
              </a:rPr>
              <a:t>①</a:t>
            </a:r>
            <a:r>
              <a:rPr lang="ja-JP" altLang="en-US" sz="1300" b="1" u="sng" dirty="0">
                <a:solidFill>
                  <a:srgbClr val="000000"/>
                </a:solidFill>
                <a:latin typeface="ＭＳ ゴシック" panose="020B0609070205080204" pitchFamily="49" charset="-128"/>
                <a:ea typeface="ＭＳ ゴシック" panose="020B0609070205080204" pitchFamily="49" charset="-128"/>
              </a:rPr>
              <a:t>基礎技術研修</a:t>
            </a:r>
            <a:r>
              <a:rPr lang="en-US" altLang="ja-JP" sz="1200" b="1" u="sng" dirty="0">
                <a:solidFill>
                  <a:srgbClr val="000000"/>
                </a:solidFill>
                <a:latin typeface="ＭＳ ゴシック" panose="020B0609070205080204" pitchFamily="49" charset="-128"/>
                <a:ea typeface="ＭＳ ゴシック" panose="020B0609070205080204" pitchFamily="49" charset="-128"/>
              </a:rPr>
              <a:t>(</a:t>
            </a:r>
            <a:r>
              <a:rPr lang="ja-JP" altLang="en-US" sz="1200" b="1" u="sng" dirty="0">
                <a:solidFill>
                  <a:srgbClr val="000000"/>
                </a:solidFill>
                <a:latin typeface="ＭＳ ゴシック" panose="020B0609070205080204" pitchFamily="49" charset="-128"/>
                <a:ea typeface="ＭＳ ゴシック" panose="020B0609070205080204" pitchFamily="49" charset="-128"/>
              </a:rPr>
              <a:t>２ヶ月</a:t>
            </a:r>
            <a:r>
              <a:rPr lang="en-US" altLang="ja-JP" sz="1200" b="1" u="sng" dirty="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･･･新規就農相談センター等において、肥料・</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200" dirty="0">
                <a:solidFill>
                  <a:srgbClr val="000000"/>
                </a:solidFill>
                <a:latin typeface="ＭＳ ゴシック" panose="020B0609070205080204" pitchFamily="49" charset="-128"/>
                <a:ea typeface="ＭＳ ゴシック" panose="020B0609070205080204" pitchFamily="49" charset="-128"/>
              </a:rPr>
              <a:t>（最長</a:t>
            </a:r>
            <a:r>
              <a:rPr lang="en-US" altLang="ja-JP" sz="1200" dirty="0">
                <a:solidFill>
                  <a:srgbClr val="000000"/>
                </a:solidFill>
                <a:latin typeface="ＭＳ ゴシック" panose="020B0609070205080204" pitchFamily="49" charset="-128"/>
                <a:ea typeface="ＭＳ ゴシック" panose="020B0609070205080204" pitchFamily="49" charset="-128"/>
              </a:rPr>
              <a:t>2</a:t>
            </a:r>
            <a:r>
              <a:rPr lang="ja-JP" altLang="en-US" sz="1200" dirty="0">
                <a:solidFill>
                  <a:srgbClr val="000000"/>
                </a:solidFill>
                <a:latin typeface="ＭＳ ゴシック" panose="020B0609070205080204" pitchFamily="49" charset="-128"/>
                <a:ea typeface="ＭＳ ゴシック" panose="020B0609070205080204" pitchFamily="49" charset="-128"/>
              </a:rPr>
              <a:t>年間）</a:t>
            </a:r>
            <a:r>
              <a:rPr lang="ja-JP" altLang="en-US" sz="1300" dirty="0">
                <a:solidFill>
                  <a:srgbClr val="000000"/>
                </a:solidFill>
                <a:latin typeface="ＭＳ ゴシック" panose="020B0609070205080204" pitchFamily="49" charset="-128"/>
                <a:ea typeface="ＭＳ ゴシック" panose="020B0609070205080204" pitchFamily="49" charset="-128"/>
              </a:rPr>
              <a:t>病害虫防除など基礎的な知識習得、トラクターなど農業機械作業の</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en-US" altLang="ja-JP" sz="1300" dirty="0">
                <a:solidFill>
                  <a:srgbClr val="000000"/>
                </a:solidFill>
                <a:latin typeface="ＭＳ ゴシック" panose="020B0609070205080204" pitchFamily="49" charset="-128"/>
                <a:ea typeface="ＭＳ ゴシック" panose="020B0609070205080204" pitchFamily="49" charset="-128"/>
              </a:rPr>
              <a:t>            </a:t>
            </a:r>
            <a:r>
              <a:rPr lang="ja-JP" altLang="en-US" sz="1300" dirty="0">
                <a:solidFill>
                  <a:srgbClr val="000000"/>
                </a:solidFill>
                <a:latin typeface="ＭＳ ゴシック" panose="020B0609070205080204" pitchFamily="49" charset="-128"/>
                <a:ea typeface="ＭＳ ゴシック" panose="020B0609070205080204" pitchFamily="49" charset="-128"/>
              </a:rPr>
              <a:t>技術習得、就農計画の作成演習等を行い、農業の基本を学びます。</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b="1" dirty="0">
                <a:solidFill>
                  <a:srgbClr val="000000"/>
                </a:solidFill>
                <a:latin typeface="ＭＳ ゴシック" panose="020B0609070205080204" pitchFamily="49" charset="-128"/>
                <a:ea typeface="ＭＳ ゴシック" panose="020B0609070205080204" pitchFamily="49" charset="-128"/>
              </a:rPr>
              <a:t>　　　　　　②</a:t>
            </a:r>
            <a:r>
              <a:rPr lang="ja-JP" altLang="en-US" sz="1300" b="1" u="sng" dirty="0">
                <a:solidFill>
                  <a:srgbClr val="000000"/>
                </a:solidFill>
                <a:latin typeface="ＭＳ ゴシック" panose="020B0609070205080204" pitchFamily="49" charset="-128"/>
                <a:ea typeface="ＭＳ ゴシック" panose="020B0609070205080204" pitchFamily="49" charset="-128"/>
              </a:rPr>
              <a:t>受入農家派遣研修</a:t>
            </a:r>
            <a:r>
              <a:rPr lang="en-US" altLang="ja-JP" sz="1200" b="1" u="sng" dirty="0">
                <a:latin typeface="ＭＳ ゴシック" panose="020B0609070205080204" pitchFamily="49" charset="-128"/>
                <a:ea typeface="ＭＳ ゴシック" panose="020B0609070205080204" pitchFamily="49" charset="-128"/>
              </a:rPr>
              <a:t>(</a:t>
            </a:r>
            <a:r>
              <a:rPr lang="ja-JP" altLang="en-US" sz="1200" b="1" u="sng" dirty="0">
                <a:latin typeface="ＭＳ ゴシック" panose="020B0609070205080204" pitchFamily="49" charset="-128"/>
                <a:ea typeface="ＭＳ ゴシック" panose="020B0609070205080204" pitchFamily="49" charset="-128"/>
              </a:rPr>
              <a:t>最長</a:t>
            </a:r>
            <a:r>
              <a:rPr lang="en-US" altLang="ja-JP" sz="1200" b="1" u="sng" dirty="0">
                <a:latin typeface="ＭＳ ゴシック" panose="020B0609070205080204" pitchFamily="49" charset="-128"/>
                <a:ea typeface="ＭＳ ゴシック" panose="020B0609070205080204" pitchFamily="49" charset="-128"/>
              </a:rPr>
              <a:t>1</a:t>
            </a:r>
            <a:r>
              <a:rPr lang="ja-JP" altLang="en-US" sz="1200" b="1" u="sng" dirty="0">
                <a:latin typeface="ＭＳ ゴシック" panose="020B0609070205080204" pitchFamily="49" charset="-128"/>
                <a:ea typeface="ＭＳ ゴシック" panose="020B0609070205080204" pitchFamily="49" charset="-128"/>
              </a:rPr>
              <a:t>年１０ヶ月</a:t>
            </a:r>
            <a:r>
              <a:rPr lang="en-US" altLang="ja-JP" sz="1200" b="1" u="sng" dirty="0">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･･･県内各地の生産部会等の受入</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団体において、実践的な生産技術及び経営管理技術を習得します。</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en-US" altLang="ja-JP" sz="1300" dirty="0">
                <a:solidFill>
                  <a:srgbClr val="000000"/>
                </a:solidFill>
                <a:latin typeface="ＭＳ ゴシック" panose="020B0609070205080204" pitchFamily="49" charset="-128"/>
                <a:ea typeface="ＭＳ ゴシック" panose="020B0609070205080204" pitchFamily="49" charset="-128"/>
              </a:rPr>
              <a:t>※</a:t>
            </a:r>
            <a:r>
              <a:rPr lang="ja-JP" altLang="en-US" sz="1300" dirty="0">
                <a:solidFill>
                  <a:srgbClr val="000000"/>
                </a:solidFill>
                <a:latin typeface="ＭＳ ゴシック" panose="020B0609070205080204" pitchFamily="49" charset="-128"/>
                <a:ea typeface="ＭＳ ゴシック" panose="020B0609070205080204" pitchFamily="49" charset="-128"/>
              </a:rPr>
              <a:t>研修期間中、就農支援相談員等があなたの就農準備をサポートします。</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en-US" altLang="ja-JP" sz="1300" b="1" u="sng" dirty="0">
                <a:solidFill>
                  <a:srgbClr val="000000"/>
                </a:solidFill>
                <a:latin typeface="ＭＳ ゴシック" panose="020B0609070205080204" pitchFamily="49" charset="-128"/>
                <a:ea typeface="ＭＳ ゴシック" panose="020B0609070205080204" pitchFamily="49" charset="-128"/>
              </a:rPr>
              <a:t>3.</a:t>
            </a:r>
            <a:r>
              <a:rPr lang="ja-JP" altLang="en-US" sz="1300" b="1" u="sng" dirty="0">
                <a:solidFill>
                  <a:srgbClr val="000000"/>
                </a:solidFill>
                <a:latin typeface="ＭＳ ゴシック" panose="020B0609070205080204" pitchFamily="49" charset="-128"/>
                <a:ea typeface="ＭＳ ゴシック" panose="020B0609070205080204" pitchFamily="49" charset="-128"/>
              </a:rPr>
              <a:t>募集定員</a:t>
            </a: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en-US" altLang="ja-JP" sz="1300" dirty="0">
                <a:solidFill>
                  <a:srgbClr val="000000"/>
                </a:solidFill>
                <a:latin typeface="ＭＳ ゴシック" panose="020B0609070205080204" pitchFamily="49" charset="-128"/>
                <a:ea typeface="ＭＳ ゴシック" panose="020B0609070205080204" pitchFamily="49" charset="-128"/>
              </a:rPr>
              <a:t>1</a:t>
            </a:r>
            <a:r>
              <a:rPr lang="ja-JP" altLang="en-US" sz="1300" dirty="0">
                <a:solidFill>
                  <a:srgbClr val="000000"/>
                </a:solidFill>
                <a:latin typeface="ＭＳ ゴシック" panose="020B0609070205080204" pitchFamily="49" charset="-128"/>
                <a:ea typeface="ＭＳ ゴシック" panose="020B0609070205080204" pitchFamily="49" charset="-128"/>
              </a:rPr>
              <a:t>回あたり</a:t>
            </a:r>
            <a:r>
              <a:rPr lang="en-US" altLang="ja-JP" sz="1300" dirty="0">
                <a:solidFill>
                  <a:srgbClr val="000000"/>
                </a:solidFill>
                <a:latin typeface="ＭＳ ゴシック" panose="020B0609070205080204" pitchFamily="49" charset="-128"/>
                <a:ea typeface="ＭＳ ゴシック" panose="020B0609070205080204" pitchFamily="49" charset="-128"/>
              </a:rPr>
              <a:t>25</a:t>
            </a:r>
            <a:r>
              <a:rPr lang="ja-JP" altLang="en-US" sz="1300" dirty="0">
                <a:solidFill>
                  <a:srgbClr val="000000"/>
                </a:solidFill>
                <a:latin typeface="ＭＳ ゴシック" panose="020B0609070205080204" pitchFamily="49" charset="-128"/>
                <a:ea typeface="ＭＳ ゴシック" panose="020B0609070205080204" pitchFamily="49" charset="-128"/>
              </a:rPr>
              <a:t>名（年</a:t>
            </a:r>
            <a:r>
              <a:rPr lang="en-US" altLang="ja-JP" sz="1300" dirty="0">
                <a:solidFill>
                  <a:srgbClr val="000000"/>
                </a:solidFill>
                <a:latin typeface="ＭＳ ゴシック" panose="020B0609070205080204" pitchFamily="49" charset="-128"/>
                <a:ea typeface="ＭＳ ゴシック" panose="020B0609070205080204" pitchFamily="49" charset="-128"/>
              </a:rPr>
              <a:t>2</a:t>
            </a:r>
            <a:r>
              <a:rPr lang="ja-JP" altLang="en-US" sz="1300" dirty="0">
                <a:solidFill>
                  <a:srgbClr val="000000"/>
                </a:solidFill>
                <a:latin typeface="ＭＳ ゴシック" panose="020B0609070205080204" pitchFamily="49" charset="-128"/>
                <a:ea typeface="ＭＳ ゴシック" panose="020B0609070205080204" pitchFamily="49" charset="-128"/>
              </a:rPr>
              <a:t>回開講）</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en-US" altLang="ja-JP" sz="1300" b="1" u="sng" dirty="0">
                <a:solidFill>
                  <a:srgbClr val="000000"/>
                </a:solidFill>
                <a:latin typeface="ＭＳ ゴシック" panose="020B0609070205080204" pitchFamily="49" charset="-128"/>
                <a:ea typeface="ＭＳ ゴシック" panose="020B0609070205080204" pitchFamily="49" charset="-128"/>
              </a:rPr>
              <a:t>4.</a:t>
            </a:r>
            <a:r>
              <a:rPr lang="ja-JP" altLang="en-US" sz="1300" b="1" u="sng" dirty="0">
                <a:solidFill>
                  <a:srgbClr val="000000"/>
                </a:solidFill>
                <a:latin typeface="ＭＳ ゴシック" panose="020B0609070205080204" pitchFamily="49" charset="-128"/>
                <a:ea typeface="ＭＳ ゴシック" panose="020B0609070205080204" pitchFamily="49" charset="-128"/>
              </a:rPr>
              <a:t>受講要件</a:t>
            </a:r>
            <a:r>
              <a:rPr lang="ja-JP" altLang="en-US" sz="1300" dirty="0">
                <a:solidFill>
                  <a:srgbClr val="000000"/>
                </a:solidFill>
                <a:latin typeface="ＭＳ ゴシック" panose="020B0609070205080204" pitchFamily="49" charset="-128"/>
                <a:ea typeface="ＭＳ ゴシック" panose="020B0609070205080204" pitchFamily="49" charset="-128"/>
              </a:rPr>
              <a:t>　① 長崎県内での就農を目指す方（研修開始時年齢６４歳未満）</a:t>
            </a: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② 研修受入団体等の指導のもと研修を実施できる方</a:t>
            </a: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en-US" altLang="ja-JP" sz="1300" dirty="0">
                <a:solidFill>
                  <a:srgbClr val="000000"/>
                </a:solidFill>
                <a:latin typeface="ＭＳ ゴシック" panose="020B0609070205080204" pitchFamily="49" charset="-128"/>
                <a:ea typeface="ＭＳ ゴシック" panose="020B0609070205080204" pitchFamily="49" charset="-128"/>
              </a:rPr>
              <a:t>③ </a:t>
            </a:r>
            <a:r>
              <a:rPr lang="ja-JP" altLang="en-US" sz="1300" dirty="0">
                <a:solidFill>
                  <a:srgbClr val="000000"/>
                </a:solidFill>
                <a:latin typeface="ＭＳ ゴシック" panose="020B0609070205080204" pitchFamily="49" charset="-128"/>
                <a:ea typeface="ＭＳ ゴシック" panose="020B0609070205080204" pitchFamily="49" charset="-128"/>
              </a:rPr>
              <a:t>県内で栽培実績のある品目での就農を目指す方</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④ 農作業を行うにあたり健康上問題のない方</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⑤ 研修期間中は研修に専念し、研修先まで通うことができる方　</a:t>
            </a: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en-US" altLang="ja-JP" sz="1000" dirty="0">
                <a:solidFill>
                  <a:srgbClr val="000000"/>
                </a:solidFill>
                <a:latin typeface="ＭＳ ゴシック" panose="020B0609070205080204" pitchFamily="49" charset="-128"/>
                <a:ea typeface="ＭＳ ゴシック" panose="020B0609070205080204" pitchFamily="49" charset="-128"/>
              </a:rPr>
              <a:t>※</a:t>
            </a:r>
            <a:r>
              <a:rPr lang="ja-JP" altLang="en-US" sz="1000" dirty="0">
                <a:solidFill>
                  <a:srgbClr val="000000"/>
                </a:solidFill>
                <a:latin typeface="ＭＳ ゴシック" panose="020B0609070205080204" pitchFamily="49" charset="-128"/>
                <a:ea typeface="ＭＳ ゴシック" panose="020B0609070205080204" pitchFamily="49" charset="-128"/>
              </a:rPr>
              <a:t>受入農家派遣研修先には公共交通機関での移動が困難な場所もあります。</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en-US" altLang="ja-JP" sz="1300" b="1" u="sng" dirty="0">
                <a:solidFill>
                  <a:srgbClr val="000000"/>
                </a:solidFill>
                <a:latin typeface="ＭＳ ゴシック" panose="020B0609070205080204" pitchFamily="49" charset="-128"/>
                <a:ea typeface="ＭＳ ゴシック" panose="020B0609070205080204" pitchFamily="49" charset="-128"/>
              </a:rPr>
              <a:t>5.</a:t>
            </a:r>
            <a:r>
              <a:rPr lang="ja-JP" altLang="en-US" sz="1300" b="1" u="sng" dirty="0">
                <a:solidFill>
                  <a:srgbClr val="000000"/>
                </a:solidFill>
                <a:latin typeface="ＭＳ ゴシック" panose="020B0609070205080204" pitchFamily="49" charset="-128"/>
                <a:ea typeface="ＭＳ ゴシック" panose="020B0609070205080204" pitchFamily="49" charset="-128"/>
              </a:rPr>
              <a:t>申込方法</a:t>
            </a:r>
            <a:r>
              <a:rPr lang="ja-JP" altLang="en-US" sz="1300" dirty="0">
                <a:solidFill>
                  <a:srgbClr val="000000"/>
                </a:solidFill>
                <a:latin typeface="ＭＳ ゴシック" panose="020B0609070205080204" pitchFamily="49" charset="-128"/>
                <a:ea typeface="ＭＳ ゴシック" panose="020B0609070205080204" pitchFamily="49" charset="-128"/>
              </a:rPr>
              <a:t>　新規就農相談センターで</a:t>
            </a:r>
            <a:r>
              <a:rPr lang="ja-JP" altLang="en-US" sz="1300" u="sng" dirty="0">
                <a:solidFill>
                  <a:srgbClr val="000000"/>
                </a:solidFill>
                <a:latin typeface="ＭＳ ゴシック" panose="020B0609070205080204" pitchFamily="49" charset="-128"/>
                <a:ea typeface="ＭＳ ゴシック" panose="020B0609070205080204" pitchFamily="49" charset="-128"/>
              </a:rPr>
              <a:t>事前相談を実施後</a:t>
            </a:r>
            <a:r>
              <a:rPr lang="ja-JP" altLang="en-US" sz="1300" dirty="0">
                <a:solidFill>
                  <a:srgbClr val="000000"/>
                </a:solidFill>
                <a:latin typeface="ＭＳ ゴシック" panose="020B0609070205080204" pitchFamily="49" charset="-128"/>
                <a:ea typeface="ＭＳ ゴシック" panose="020B0609070205080204" pitchFamily="49" charset="-128"/>
              </a:rPr>
              <a:t>、</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ja-JP" altLang="en-US" sz="1300" u="sng" dirty="0">
                <a:solidFill>
                  <a:srgbClr val="000000"/>
                </a:solidFill>
                <a:latin typeface="ＭＳ ゴシック" panose="020B0609070205080204" pitchFamily="49" charset="-128"/>
                <a:ea typeface="ＭＳ ゴシック" panose="020B0609070205080204" pitchFamily="49" charset="-128"/>
              </a:rPr>
              <a:t>応募願書と健康診断書</a:t>
            </a:r>
            <a:r>
              <a:rPr lang="ja-JP" altLang="en-US" sz="1300" dirty="0">
                <a:solidFill>
                  <a:srgbClr val="000000"/>
                </a:solidFill>
                <a:latin typeface="ＭＳ ゴシック" panose="020B0609070205080204" pitchFamily="49" charset="-128"/>
                <a:ea typeface="ＭＳ ゴシック" panose="020B0609070205080204" pitchFamily="49" charset="-128"/>
              </a:rPr>
              <a:t>を新規就農相談センターに提出（郵送可）</a:t>
            </a:r>
            <a:r>
              <a:rPr lang="ja-JP" altLang="en-US" sz="1200" dirty="0">
                <a:solidFill>
                  <a:srgbClr val="000000"/>
                </a:solidFill>
                <a:latin typeface="ＭＳ ゴシック" panose="020B0609070205080204" pitchFamily="49" charset="-128"/>
                <a:ea typeface="ＭＳ ゴシック" panose="020B0609070205080204" pitchFamily="49" charset="-128"/>
              </a:rPr>
              <a:t>　　　　　　</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en-US" altLang="ja-JP" sz="1000" dirty="0">
                <a:solidFill>
                  <a:srgbClr val="000000"/>
                </a:solidFill>
                <a:latin typeface="ＭＳ ゴシック" panose="020B0609070205080204" pitchFamily="49" charset="-128"/>
                <a:ea typeface="ＭＳ ゴシック" panose="020B0609070205080204" pitchFamily="49" charset="-128"/>
              </a:rPr>
              <a:t>※</a:t>
            </a:r>
            <a:r>
              <a:rPr lang="ja-JP" altLang="en-US" sz="1000" dirty="0">
                <a:solidFill>
                  <a:srgbClr val="000000"/>
                </a:solidFill>
                <a:latin typeface="ＭＳ ゴシック" panose="020B0609070205080204" pitchFamily="49" charset="-128"/>
                <a:ea typeface="ＭＳ ゴシック" panose="020B0609070205080204" pitchFamily="49" charset="-128"/>
              </a:rPr>
              <a:t>応募願書様式は、新規就農相談センターや各地域の振興局で配布しています。</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000" dirty="0">
                <a:solidFill>
                  <a:srgbClr val="000000"/>
                </a:solidFill>
                <a:latin typeface="ＭＳ ゴシック" panose="020B0609070205080204" pitchFamily="49" charset="-128"/>
                <a:ea typeface="ＭＳ ゴシック" panose="020B0609070205080204" pitchFamily="49" charset="-128"/>
              </a:rPr>
              <a:t>　　　　　　　　　　 新規就農相談センターのホームページからも入手できます。</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000" dirty="0">
                <a:solidFill>
                  <a:srgbClr val="000000"/>
                </a:solidFill>
                <a:latin typeface="ＭＳ ゴシック" panose="020B0609070205080204" pitchFamily="49" charset="-128"/>
                <a:ea typeface="ＭＳ ゴシック" panose="020B0609070205080204" pitchFamily="49" charset="-128"/>
              </a:rPr>
              <a:t>　　　　　　　　　 </a:t>
            </a:r>
            <a:r>
              <a:rPr lang="en-US" altLang="ja-JP" sz="1000" dirty="0">
                <a:solidFill>
                  <a:srgbClr val="000000"/>
                </a:solidFill>
                <a:latin typeface="ＭＳ ゴシック" panose="020B0609070205080204" pitchFamily="49" charset="-128"/>
                <a:ea typeface="ＭＳ ゴシック" panose="020B0609070205080204" pitchFamily="49" charset="-128"/>
              </a:rPr>
              <a:t>※</a:t>
            </a:r>
            <a:r>
              <a:rPr lang="ja-JP" altLang="en-US" sz="1000" dirty="0">
                <a:solidFill>
                  <a:srgbClr val="000000"/>
                </a:solidFill>
                <a:latin typeface="ＭＳ ゴシック" panose="020B0609070205080204" pitchFamily="49" charset="-128"/>
                <a:ea typeface="ＭＳ ゴシック" panose="020B0609070205080204" pitchFamily="49" charset="-128"/>
              </a:rPr>
              <a:t>事前相談は、来所、オンラインなど手法は問いません。</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000" dirty="0">
                <a:solidFill>
                  <a:srgbClr val="000000"/>
                </a:solidFill>
                <a:latin typeface="ＭＳ ゴシック" panose="020B0609070205080204" pitchFamily="49" charset="-128"/>
                <a:ea typeface="ＭＳ ゴシック" panose="020B0609070205080204" pitchFamily="49" charset="-128"/>
              </a:rPr>
              <a:t>　　　　　　　　　 </a:t>
            </a:r>
            <a:r>
              <a:rPr lang="en-US" altLang="ja-JP" sz="1000" dirty="0">
                <a:solidFill>
                  <a:srgbClr val="000000"/>
                </a:solidFill>
                <a:latin typeface="ＭＳ ゴシック" panose="020B0609070205080204" pitchFamily="49" charset="-128"/>
                <a:ea typeface="ＭＳ ゴシック" panose="020B0609070205080204" pitchFamily="49" charset="-128"/>
              </a:rPr>
              <a:t>※</a:t>
            </a:r>
            <a:r>
              <a:rPr lang="ja-JP" altLang="en-US" sz="1000" dirty="0">
                <a:solidFill>
                  <a:srgbClr val="000000"/>
                </a:solidFill>
                <a:latin typeface="ＭＳ ゴシック" panose="020B0609070205080204" pitchFamily="49" charset="-128"/>
                <a:ea typeface="ＭＳ ゴシック" panose="020B0609070205080204" pitchFamily="49" charset="-128"/>
              </a:rPr>
              <a:t>健康診断書は、医療機関で概ね１年以内に受診したもの。コピー可。</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None/>
            </a:pPr>
            <a:r>
              <a:rPr lang="en-US" altLang="ja-JP" sz="1300" b="1" u="sng" dirty="0">
                <a:latin typeface="ＭＳ ゴシック" panose="020B0609070205080204" pitchFamily="49" charset="-128"/>
                <a:ea typeface="ＭＳ ゴシック" panose="020B0609070205080204" pitchFamily="49" charset="-128"/>
              </a:rPr>
              <a:t>6.</a:t>
            </a:r>
            <a:r>
              <a:rPr lang="ja-JP" altLang="en-US" sz="1300" b="1" u="sng" dirty="0">
                <a:latin typeface="ＭＳ ゴシック" panose="020B0609070205080204" pitchFamily="49" charset="-128"/>
                <a:ea typeface="ＭＳ ゴシック" panose="020B0609070205080204" pitchFamily="49" charset="-128"/>
              </a:rPr>
              <a:t>申込・試験　</a:t>
            </a:r>
            <a:r>
              <a:rPr kumimoji="1" lang="ja-JP" altLang="en-US" sz="1000" b="1" u="sng" dirty="0">
                <a:solidFill>
                  <a:srgbClr val="FF0000"/>
                </a:solidFill>
              </a:rPr>
              <a:t>応募願書は事前相談された方のみ 受け付けます。次年度受講者も選考試験参加可能。</a:t>
            </a:r>
          </a:p>
          <a:p>
            <a:pPr eaLnBrk="1" hangingPunct="1">
              <a:lnSpc>
                <a:spcPts val="1400"/>
              </a:lnSpc>
              <a:spcBef>
                <a:spcPct val="0"/>
              </a:spcBef>
              <a:buFontTx/>
              <a:buNone/>
            </a:pPr>
            <a:endParaRPr lang="en-US" altLang="ja-JP" sz="1050" b="1" u="sng" dirty="0">
              <a:solidFill>
                <a:srgbClr val="FF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300" b="1" u="sng" dirty="0">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300" b="1" u="sng" dirty="0">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300" b="1" u="sng" dirty="0">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300" b="1" u="sng" dirty="0">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en-US" altLang="ja-JP" sz="1300" b="1" u="sng" dirty="0">
                <a:solidFill>
                  <a:srgbClr val="000000"/>
                </a:solidFill>
                <a:latin typeface="ＭＳ ゴシック" panose="020B0609070205080204" pitchFamily="49" charset="-128"/>
                <a:ea typeface="ＭＳ ゴシック" panose="020B0609070205080204" pitchFamily="49" charset="-128"/>
              </a:rPr>
              <a:t>7.</a:t>
            </a:r>
            <a:r>
              <a:rPr lang="ja-JP" altLang="en-US" sz="1300" b="1" u="sng" dirty="0">
                <a:solidFill>
                  <a:srgbClr val="000000"/>
                </a:solidFill>
                <a:latin typeface="ＭＳ ゴシック" panose="020B0609070205080204" pitchFamily="49" charset="-128"/>
                <a:ea typeface="ＭＳ ゴシック" panose="020B0609070205080204" pitchFamily="49" charset="-128"/>
              </a:rPr>
              <a:t>その他 </a:t>
            </a:r>
            <a:r>
              <a:rPr lang="ja-JP" altLang="en-US" sz="1300" dirty="0">
                <a:solidFill>
                  <a:srgbClr val="000000"/>
                </a:solidFill>
                <a:latin typeface="ＭＳ ゴシック" panose="020B0609070205080204" pitchFamily="49" charset="-128"/>
                <a:ea typeface="ＭＳ ゴシック" panose="020B0609070205080204" pitchFamily="49" charset="-128"/>
              </a:rPr>
              <a:t>　 </a:t>
            </a:r>
            <a:r>
              <a:rPr lang="ja-JP" altLang="en-US" sz="1000" dirty="0">
                <a:solidFill>
                  <a:srgbClr val="000000"/>
                </a:solidFill>
                <a:latin typeface="ＭＳ ゴシック" panose="020B0609070205080204" pitchFamily="49" charset="-128"/>
                <a:ea typeface="ＭＳ ゴシック" panose="020B0609070205080204" pitchFamily="49" charset="-128"/>
              </a:rPr>
              <a:t>受講料は無料ですが、テキスト代や保険加入料の実費負担があります。</a:t>
            </a:r>
          </a:p>
          <a:p>
            <a:pPr eaLnBrk="1" hangingPunct="1">
              <a:lnSpc>
                <a:spcPts val="1400"/>
              </a:lnSpc>
              <a:spcBef>
                <a:spcPct val="0"/>
              </a:spcBef>
              <a:buFontTx/>
              <a:buNone/>
            </a:pPr>
            <a:r>
              <a:rPr lang="ja-JP" altLang="en-US" sz="1000" dirty="0">
                <a:solidFill>
                  <a:srgbClr val="000000"/>
                </a:solidFill>
                <a:latin typeface="ＭＳ ゴシック" panose="020B0609070205080204" pitchFamily="49" charset="-128"/>
                <a:ea typeface="ＭＳ ゴシック" panose="020B0609070205080204" pitchFamily="49" charset="-128"/>
              </a:rPr>
              <a:t>　　　　　　　  研修期間中、国の支援制度である就農準備資金等が利用できます。</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400"/>
              </a:lnSpc>
              <a:spcBef>
                <a:spcPct val="0"/>
              </a:spcBef>
              <a:buFontTx/>
              <a:buNone/>
            </a:pPr>
            <a:r>
              <a:rPr lang="ja-JP" altLang="en-US" sz="1000" dirty="0">
                <a:solidFill>
                  <a:srgbClr val="000000"/>
                </a:solidFill>
                <a:latin typeface="ＭＳ ゴシック" panose="020B0609070205080204" pitchFamily="49" charset="-128"/>
                <a:ea typeface="ＭＳ ゴシック" panose="020B0609070205080204" pitchFamily="49" charset="-128"/>
              </a:rPr>
              <a:t>              　　</a:t>
            </a:r>
            <a:r>
              <a:rPr lang="en-US" altLang="ja-JP" sz="1000" dirty="0">
                <a:solidFill>
                  <a:srgbClr val="000000"/>
                </a:solidFill>
                <a:latin typeface="ＭＳ ゴシック" panose="020B0609070205080204" pitchFamily="49" charset="-128"/>
                <a:ea typeface="ＭＳ ゴシック" panose="020B0609070205080204" pitchFamily="49" charset="-128"/>
              </a:rPr>
              <a:t>※</a:t>
            </a:r>
            <a:r>
              <a:rPr lang="ja-JP" altLang="en-US" sz="1000" dirty="0">
                <a:solidFill>
                  <a:srgbClr val="000000"/>
                </a:solidFill>
                <a:latin typeface="ＭＳ ゴシック" panose="020B0609070205080204" pitchFamily="49" charset="-128"/>
                <a:ea typeface="ＭＳ ゴシック" panose="020B0609070205080204" pitchFamily="49" charset="-128"/>
              </a:rPr>
              <a:t>就農予定時の年齢が原則</a:t>
            </a:r>
            <a:r>
              <a:rPr lang="en-US" altLang="ja-JP" sz="1000" dirty="0">
                <a:solidFill>
                  <a:srgbClr val="000000"/>
                </a:solidFill>
                <a:latin typeface="ＭＳ ゴシック" panose="020B0609070205080204" pitchFamily="49" charset="-128"/>
                <a:ea typeface="ＭＳ ゴシック" panose="020B0609070205080204" pitchFamily="49" charset="-128"/>
              </a:rPr>
              <a:t>50</a:t>
            </a:r>
            <a:r>
              <a:rPr lang="ja-JP" altLang="en-US" sz="1000" dirty="0">
                <a:solidFill>
                  <a:srgbClr val="000000"/>
                </a:solidFill>
                <a:latin typeface="ＭＳ ゴシック" panose="020B0609070205080204" pitchFamily="49" charset="-128"/>
                <a:ea typeface="ＭＳ ゴシック" panose="020B0609070205080204" pitchFamily="49" charset="-128"/>
              </a:rPr>
              <a:t>歳未満で交付要件を満たしている方</a:t>
            </a:r>
          </a:p>
        </p:txBody>
      </p:sp>
      <p:sp>
        <p:nvSpPr>
          <p:cNvPr id="3081" name="Text Box 19">
            <a:extLst>
              <a:ext uri="{FF2B5EF4-FFF2-40B4-BE49-F238E27FC236}">
                <a16:creationId xmlns:a16="http://schemas.microsoft.com/office/drawing/2014/main" id="{15B819C6-C316-4DD0-ABC8-77FBBFD50EC3}"/>
              </a:ext>
            </a:extLst>
          </p:cNvPr>
          <p:cNvSpPr txBox="1">
            <a:spLocks noChangeArrowheads="1"/>
          </p:cNvSpPr>
          <p:nvPr/>
        </p:nvSpPr>
        <p:spPr bwMode="auto">
          <a:xfrm>
            <a:off x="712788" y="9245444"/>
            <a:ext cx="230028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000" dirty="0">
                <a:latin typeface="ＭＳ Ｐゴシック" panose="020B0600070205080204" pitchFamily="50" charset="-128"/>
              </a:rPr>
              <a:t>E-mail</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s070301</a:t>
            </a:r>
            <a:r>
              <a:rPr lang="ja-JP" altLang="en-US" sz="1000" dirty="0">
                <a:latin typeface="ＭＳ Ｐゴシック" panose="020B0600070205080204" pitchFamily="50" charset="-128"/>
              </a:rPr>
              <a:t>＠</a:t>
            </a:r>
            <a:r>
              <a:rPr lang="en-US" altLang="ja-JP" sz="1000" dirty="0">
                <a:latin typeface="ＭＳ Ｐゴシック" panose="020B0600070205080204" pitchFamily="50" charset="-128"/>
              </a:rPr>
              <a:t>pref.nagasaki.lg.jp</a:t>
            </a:r>
            <a:endParaRPr lang="ja-JP" altLang="en-US" sz="1000" dirty="0">
              <a:latin typeface="Garamond" panose="02020404030301010803" pitchFamily="18" charset="0"/>
            </a:endParaRPr>
          </a:p>
        </p:txBody>
      </p:sp>
      <p:sp>
        <p:nvSpPr>
          <p:cNvPr id="3082" name="Text Box 21">
            <a:extLst>
              <a:ext uri="{FF2B5EF4-FFF2-40B4-BE49-F238E27FC236}">
                <a16:creationId xmlns:a16="http://schemas.microsoft.com/office/drawing/2014/main" id="{B317279A-FB41-4132-B0F9-4708C69F73EE}"/>
              </a:ext>
            </a:extLst>
          </p:cNvPr>
          <p:cNvSpPr txBox="1">
            <a:spLocks noChangeArrowheads="1"/>
          </p:cNvSpPr>
          <p:nvPr/>
        </p:nvSpPr>
        <p:spPr bwMode="auto">
          <a:xfrm>
            <a:off x="2689225" y="9431338"/>
            <a:ext cx="422275" cy="238125"/>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a:latin typeface="Verdana" panose="020B0604030504040204" pitchFamily="34" charset="0"/>
              </a:rPr>
              <a:t>検索</a:t>
            </a:r>
          </a:p>
        </p:txBody>
      </p:sp>
      <p:sp>
        <p:nvSpPr>
          <p:cNvPr id="3083" name="Text Box 23">
            <a:extLst>
              <a:ext uri="{FF2B5EF4-FFF2-40B4-BE49-F238E27FC236}">
                <a16:creationId xmlns:a16="http://schemas.microsoft.com/office/drawing/2014/main" id="{6D80EADC-AA48-40A3-A3AC-3E6CA588D463}"/>
              </a:ext>
            </a:extLst>
          </p:cNvPr>
          <p:cNvSpPr txBox="1">
            <a:spLocks noChangeArrowheads="1"/>
          </p:cNvSpPr>
          <p:nvPr/>
        </p:nvSpPr>
        <p:spPr bwMode="auto">
          <a:xfrm>
            <a:off x="4376738" y="8796338"/>
            <a:ext cx="20161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dirty="0">
                <a:latin typeface="Verdana" panose="020B0604030504040204" pitchFamily="34" charset="0"/>
              </a:rPr>
              <a:t>県央振興局：</a:t>
            </a:r>
            <a:r>
              <a:rPr lang="en-US" altLang="ja-JP" sz="900" dirty="0">
                <a:latin typeface="Verdana" panose="020B0604030504040204" pitchFamily="34" charset="0"/>
              </a:rPr>
              <a:t>0957-22-0057</a:t>
            </a:r>
          </a:p>
          <a:p>
            <a:pPr eaLnBrk="1" hangingPunct="1">
              <a:spcBef>
                <a:spcPct val="0"/>
              </a:spcBef>
              <a:buFontTx/>
              <a:buNone/>
            </a:pPr>
            <a:r>
              <a:rPr lang="ja-JP" altLang="en-US" sz="900" dirty="0">
                <a:latin typeface="Verdana" panose="020B0604030504040204" pitchFamily="34" charset="0"/>
              </a:rPr>
              <a:t>島原振興局：</a:t>
            </a:r>
            <a:r>
              <a:rPr lang="en-US" altLang="ja-JP" sz="900" dirty="0">
                <a:latin typeface="Verdana" panose="020B0604030504040204" pitchFamily="34" charset="0"/>
              </a:rPr>
              <a:t>0957-62-3610</a:t>
            </a:r>
          </a:p>
          <a:p>
            <a:pPr eaLnBrk="1" hangingPunct="1">
              <a:spcBef>
                <a:spcPct val="0"/>
              </a:spcBef>
              <a:buFontTx/>
              <a:buNone/>
            </a:pPr>
            <a:r>
              <a:rPr lang="ja-JP" altLang="en-US" sz="900" dirty="0">
                <a:latin typeface="Verdana" panose="020B0604030504040204" pitchFamily="34" charset="0"/>
              </a:rPr>
              <a:t>県北振興局：</a:t>
            </a:r>
            <a:r>
              <a:rPr lang="en-US" altLang="ja-JP" sz="900" dirty="0">
                <a:latin typeface="Verdana" panose="020B0604030504040204" pitchFamily="34" charset="0"/>
              </a:rPr>
              <a:t>0956-41-2033</a:t>
            </a:r>
          </a:p>
          <a:p>
            <a:pPr eaLnBrk="1" hangingPunct="1">
              <a:spcBef>
                <a:spcPct val="0"/>
              </a:spcBef>
              <a:buFontTx/>
              <a:buNone/>
            </a:pPr>
            <a:r>
              <a:rPr lang="ja-JP" altLang="en-US" sz="900" dirty="0">
                <a:latin typeface="Verdana" panose="020B0604030504040204" pitchFamily="34" charset="0"/>
              </a:rPr>
              <a:t>五島振興局：</a:t>
            </a:r>
            <a:r>
              <a:rPr lang="en-US" altLang="ja-JP" sz="900" dirty="0">
                <a:latin typeface="Verdana" panose="020B0604030504040204" pitchFamily="34" charset="0"/>
              </a:rPr>
              <a:t>0959-72-5115</a:t>
            </a:r>
          </a:p>
          <a:p>
            <a:pPr eaLnBrk="1" hangingPunct="1">
              <a:spcBef>
                <a:spcPct val="0"/>
              </a:spcBef>
              <a:buFontTx/>
              <a:buNone/>
            </a:pPr>
            <a:r>
              <a:rPr lang="ja-JP" altLang="en-US" sz="900" dirty="0">
                <a:latin typeface="Verdana" panose="020B0604030504040204" pitchFamily="34" charset="0"/>
              </a:rPr>
              <a:t>壱岐振興局：</a:t>
            </a:r>
            <a:r>
              <a:rPr lang="en-US" altLang="ja-JP" sz="900" dirty="0">
                <a:latin typeface="Verdana" panose="020B0604030504040204" pitchFamily="34" charset="0"/>
              </a:rPr>
              <a:t>0920-45-3038</a:t>
            </a:r>
          </a:p>
          <a:p>
            <a:pPr eaLnBrk="1" hangingPunct="1">
              <a:spcBef>
                <a:spcPct val="0"/>
              </a:spcBef>
              <a:buFontTx/>
              <a:buNone/>
            </a:pPr>
            <a:r>
              <a:rPr lang="ja-JP" altLang="en-US" sz="900" dirty="0">
                <a:latin typeface="Verdana" panose="020B0604030504040204" pitchFamily="34" charset="0"/>
              </a:rPr>
              <a:t>対馬振興局：</a:t>
            </a:r>
            <a:r>
              <a:rPr lang="en-US" altLang="ja-JP" sz="900" dirty="0">
                <a:latin typeface="Verdana" panose="020B0604030504040204" pitchFamily="34" charset="0"/>
              </a:rPr>
              <a:t>0920-52-4011</a:t>
            </a:r>
          </a:p>
        </p:txBody>
      </p:sp>
      <p:pic>
        <p:nvPicPr>
          <p:cNvPr id="3084" name="図 1">
            <a:extLst>
              <a:ext uri="{FF2B5EF4-FFF2-40B4-BE49-F238E27FC236}">
                <a16:creationId xmlns:a16="http://schemas.microsoft.com/office/drawing/2014/main" id="{EAD23D07-F621-482B-8A36-5E90DB694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8942388"/>
            <a:ext cx="7143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D8B71499-8DD4-4F9D-B18D-3832F5CB3634}"/>
              </a:ext>
            </a:extLst>
          </p:cNvPr>
          <p:cNvSpPr txBox="1"/>
          <p:nvPr/>
        </p:nvSpPr>
        <p:spPr>
          <a:xfrm>
            <a:off x="432592" y="2443075"/>
            <a:ext cx="849136" cy="261610"/>
          </a:xfrm>
          <a:prstGeom prst="rect">
            <a:avLst/>
          </a:prstGeom>
          <a:noFill/>
        </p:spPr>
        <p:txBody>
          <a:bodyPr wrap="square">
            <a:spAutoFit/>
          </a:bodyPr>
          <a:lstStyle/>
          <a:p>
            <a:pPr>
              <a:defRPr/>
            </a:pPr>
            <a:r>
              <a:rPr lang="en-US" altLang="ja-JP" sz="1100" b="1" dirty="0">
                <a:latin typeface="+mn-ea"/>
                <a:ea typeface="+mn-ea"/>
              </a:rPr>
              <a:t>[</a:t>
            </a:r>
            <a:r>
              <a:rPr lang="ja-JP" altLang="en-US" sz="1100" b="1" dirty="0">
                <a:latin typeface="+mn-ea"/>
                <a:ea typeface="+mn-ea"/>
              </a:rPr>
              <a:t>研修期間</a:t>
            </a:r>
            <a:r>
              <a:rPr lang="en-US" altLang="ja-JP" sz="1100" b="1" dirty="0">
                <a:latin typeface="+mn-ea"/>
                <a:ea typeface="+mn-ea"/>
              </a:rPr>
              <a:t>]</a:t>
            </a:r>
            <a:endParaRPr lang="ja-JP" altLang="en-US" sz="1100" b="1" dirty="0">
              <a:latin typeface="+mn-ea"/>
              <a:ea typeface="+mn-ea"/>
            </a:endParaRPr>
          </a:p>
        </p:txBody>
      </p:sp>
      <p:sp>
        <p:nvSpPr>
          <p:cNvPr id="2" name="正方形/長方形 1">
            <a:extLst>
              <a:ext uri="{FF2B5EF4-FFF2-40B4-BE49-F238E27FC236}">
                <a16:creationId xmlns:a16="http://schemas.microsoft.com/office/drawing/2014/main" id="{3CBC2C28-C31A-4669-96F5-42A8115ADB52}"/>
              </a:ext>
            </a:extLst>
          </p:cNvPr>
          <p:cNvSpPr/>
          <p:nvPr/>
        </p:nvSpPr>
        <p:spPr>
          <a:xfrm>
            <a:off x="0" y="-42412"/>
            <a:ext cx="6857999" cy="523220"/>
          </a:xfrm>
          <a:prstGeom prst="rect">
            <a:avLst/>
          </a:prstGeom>
          <a:noFill/>
        </p:spPr>
        <p:txBody>
          <a:bodyPr wrap="square">
            <a:spAutoFit/>
          </a:bodyPr>
          <a:lstStyle/>
          <a:p>
            <a:pPr algn="ctr">
              <a:defRPr/>
            </a:pP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長</a:t>
            </a:r>
            <a:r>
              <a:rPr lang="ja-JP" altLang="en-US"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崎</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県</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で</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農</a:t>
            </a:r>
            <a:r>
              <a:rPr lang="en-US" altLang="ja-JP" sz="2800" b="1" kern="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業</a:t>
            </a:r>
            <a:r>
              <a:rPr lang="en-US" altLang="ja-JP" sz="2800" b="1" kern="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を</a:t>
            </a:r>
            <a:r>
              <a:rPr lang="en-US" altLang="ja-JP" sz="2800" b="1" kern="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始</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め</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ま</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せ</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ん</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か</a:t>
            </a:r>
            <a:r>
              <a:rPr lang="en-US" altLang="ja-JP"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 </a:t>
            </a:r>
            <a:r>
              <a:rPr lang="en-US" sz="2800" b="1" kern="100" dirty="0">
                <a:ln w="9525">
                  <a:solidFill>
                    <a:srgbClr val="92D050"/>
                  </a:solidFill>
                  <a:prstDash val="solid"/>
                </a:ln>
                <a:effectLst>
                  <a:outerShdw blurRad="12700" dist="38100" dir="2700000" algn="tl" rotWithShape="0">
                    <a:schemeClr val="bg1">
                      <a:lumMod val="50000"/>
                    </a:schemeClr>
                  </a:outerShdw>
                </a:effectLst>
                <a:latin typeface="游明朝"/>
                <a:ea typeface="HG丸ｺﾞｼｯｸM-PRO" panose="020F0600000000000000" pitchFamily="50" charset="-128"/>
                <a:cs typeface="Times New Roman" panose="02020603050405020304" pitchFamily="18" charset="0"/>
              </a:rPr>
              <a:t>!!</a:t>
            </a:r>
            <a:endParaRPr lang="ja-JP" altLang="en-US" sz="2800" b="1" dirty="0">
              <a:ln w="9525">
                <a:solidFill>
                  <a:srgbClr val="92D050"/>
                </a:solidFill>
                <a:prstDash val="solid"/>
              </a:ln>
              <a:effectLst>
                <a:outerShdw blurRad="12700" dist="38100" dir="2700000" algn="tl" rotWithShape="0">
                  <a:schemeClr val="bg1">
                    <a:lumMod val="50000"/>
                  </a:schemeClr>
                </a:outerShdw>
              </a:effectLst>
            </a:endParaRPr>
          </a:p>
        </p:txBody>
      </p:sp>
      <p:sp>
        <p:nvSpPr>
          <p:cNvPr id="3088" name="Text Box 21">
            <a:extLst>
              <a:ext uri="{FF2B5EF4-FFF2-40B4-BE49-F238E27FC236}">
                <a16:creationId xmlns:a16="http://schemas.microsoft.com/office/drawing/2014/main" id="{BEE37EB8-8B89-444D-92D4-6AB22B4C897B}"/>
              </a:ext>
            </a:extLst>
          </p:cNvPr>
          <p:cNvSpPr txBox="1">
            <a:spLocks noChangeArrowheads="1"/>
          </p:cNvSpPr>
          <p:nvPr/>
        </p:nvSpPr>
        <p:spPr bwMode="auto">
          <a:xfrm>
            <a:off x="773113" y="9431338"/>
            <a:ext cx="1882775" cy="2381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a:latin typeface="Verdana" panose="020B0604030504040204" pitchFamily="34" charset="0"/>
              </a:rPr>
              <a:t>　　長崎県新規就農相談センター</a:t>
            </a:r>
          </a:p>
        </p:txBody>
      </p:sp>
      <p:graphicFrame>
        <p:nvGraphicFramePr>
          <p:cNvPr id="4" name="表 4">
            <a:extLst>
              <a:ext uri="{FF2B5EF4-FFF2-40B4-BE49-F238E27FC236}">
                <a16:creationId xmlns:a16="http://schemas.microsoft.com/office/drawing/2014/main" id="{EF1EF5A5-F190-4267-967A-017E3766567E}"/>
              </a:ext>
            </a:extLst>
          </p:cNvPr>
          <p:cNvGraphicFramePr>
            <a:graphicFrameLocks noGrp="1"/>
          </p:cNvGraphicFramePr>
          <p:nvPr>
            <p:extLst>
              <p:ext uri="{D42A27DB-BD31-4B8C-83A1-F6EECF244321}">
                <p14:modId xmlns:p14="http://schemas.microsoft.com/office/powerpoint/2010/main" val="3798291459"/>
              </p:ext>
            </p:extLst>
          </p:nvPr>
        </p:nvGraphicFramePr>
        <p:xfrm>
          <a:off x="481628" y="7031391"/>
          <a:ext cx="6048374" cy="1075646"/>
        </p:xfrm>
        <a:graphic>
          <a:graphicData uri="http://schemas.openxmlformats.org/drawingml/2006/table">
            <a:tbl>
              <a:tblPr firstRow="1" bandRow="1">
                <a:tableStyleId>{5C22544A-7EE6-4342-B048-85BDC9FD1C3A}</a:tableStyleId>
              </a:tblPr>
              <a:tblGrid>
                <a:gridCol w="1268215">
                  <a:extLst>
                    <a:ext uri="{9D8B030D-6E8A-4147-A177-3AD203B41FA5}">
                      <a16:colId xmlns:a16="http://schemas.microsoft.com/office/drawing/2014/main" val="1028703922"/>
                    </a:ext>
                  </a:extLst>
                </a:gridCol>
                <a:gridCol w="2561764">
                  <a:extLst>
                    <a:ext uri="{9D8B030D-6E8A-4147-A177-3AD203B41FA5}">
                      <a16:colId xmlns:a16="http://schemas.microsoft.com/office/drawing/2014/main" val="2295277984"/>
                    </a:ext>
                  </a:extLst>
                </a:gridCol>
                <a:gridCol w="2218395">
                  <a:extLst>
                    <a:ext uri="{9D8B030D-6E8A-4147-A177-3AD203B41FA5}">
                      <a16:colId xmlns:a16="http://schemas.microsoft.com/office/drawing/2014/main" val="2168611180"/>
                    </a:ext>
                  </a:extLst>
                </a:gridCol>
              </a:tblGrid>
              <a:tr h="365106">
                <a:tc>
                  <a:txBody>
                    <a:bodyPr/>
                    <a:lstStyle/>
                    <a:p>
                      <a:pPr algn="ctr"/>
                      <a:r>
                        <a:rPr kumimoji="1" lang="ja-JP" altLang="en-US" sz="1100" b="0" dirty="0">
                          <a:solidFill>
                            <a:schemeClr val="tx1"/>
                          </a:solidFill>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0" dirty="0">
                          <a:solidFill>
                            <a:schemeClr val="tx1"/>
                          </a:solidFill>
                        </a:rPr>
                        <a:t>申込方法</a:t>
                      </a:r>
                      <a:endParaRPr kumimoji="1" lang="ja-JP" altLang="en-US" sz="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0" dirty="0">
                          <a:solidFill>
                            <a:schemeClr val="tx1"/>
                          </a:solidFill>
                        </a:rPr>
                        <a:t>選考試験</a:t>
                      </a:r>
                      <a:r>
                        <a:rPr kumimoji="1" lang="ja-JP" altLang="en-US" sz="900" b="0" dirty="0">
                          <a:solidFill>
                            <a:schemeClr val="tx1"/>
                          </a:solidFill>
                        </a:rPr>
                        <a:t>（面接または書類審査等）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78315"/>
                  </a:ext>
                </a:extLst>
              </a:tr>
              <a:tr h="356279">
                <a:tc>
                  <a:txBody>
                    <a:bodyPr/>
                    <a:lstStyle/>
                    <a:p>
                      <a:pPr algn="ctr"/>
                      <a:r>
                        <a:rPr kumimoji="1" lang="ja-JP" altLang="en-US" sz="1100" b="0" strike="noStrike" baseline="0" dirty="0"/>
                        <a:t>第</a:t>
                      </a:r>
                      <a:r>
                        <a:rPr kumimoji="1" lang="en-US" altLang="ja-JP" sz="1100" b="0" strike="noStrike" baseline="0" dirty="0"/>
                        <a:t>1</a:t>
                      </a:r>
                      <a:r>
                        <a:rPr kumimoji="1" lang="ja-JP" altLang="en-US" sz="1100" b="0" strike="noStrike" baseline="0" dirty="0"/>
                        <a:t>期</a:t>
                      </a:r>
                      <a:r>
                        <a:rPr kumimoji="1" lang="ja-JP" altLang="en-US" sz="1050" b="0" strike="noStrike" baseline="0" dirty="0"/>
                        <a:t>（</a:t>
                      </a:r>
                      <a:r>
                        <a:rPr kumimoji="1" lang="en-US" altLang="ja-JP" sz="1050" b="0" strike="noStrike" baseline="0" dirty="0"/>
                        <a:t>6</a:t>
                      </a:r>
                      <a:r>
                        <a:rPr kumimoji="1" lang="ja-JP" altLang="en-US" sz="1050" b="0" strike="noStrike" baseline="0" dirty="0"/>
                        <a:t>月開講）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baseline="0" dirty="0">
                          <a:solidFill>
                            <a:schemeClr val="tx1"/>
                          </a:solidFill>
                          <a:latin typeface="+mj-ea"/>
                          <a:ea typeface="+mj-ea"/>
                        </a:rPr>
                        <a:t>随時受け付けますが</a:t>
                      </a:r>
                      <a:r>
                        <a:rPr kumimoji="1" lang="ja-JP" altLang="en-US" sz="900" b="0" baseline="0" dirty="0">
                          <a:solidFill>
                            <a:schemeClr val="tx1"/>
                          </a:solidFill>
                          <a:latin typeface="+mj-ea"/>
                          <a:ea typeface="+mj-ea"/>
                        </a:rPr>
                        <a:t>、選考試験</a:t>
                      </a:r>
                      <a:r>
                        <a:rPr kumimoji="1" lang="en-US" altLang="ja-JP" sz="900" b="0" baseline="0" dirty="0">
                          <a:solidFill>
                            <a:schemeClr val="tx1"/>
                          </a:solidFill>
                          <a:latin typeface="+mj-ea"/>
                          <a:ea typeface="+mj-ea"/>
                        </a:rPr>
                        <a:t>1</a:t>
                      </a:r>
                      <a:r>
                        <a:rPr kumimoji="1" lang="ja-JP" altLang="en-US" sz="900" b="0" baseline="0" dirty="0">
                          <a:solidFill>
                            <a:schemeClr val="tx1"/>
                          </a:solidFill>
                          <a:latin typeface="+mj-ea"/>
                          <a:ea typeface="+mj-ea"/>
                        </a:rPr>
                        <a:t>ｹ月前には提出してください。なお、研修準備状況（就農地、就農品目等）により、選考時期を相談させていただきます。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900" b="0" strike="noStrike" baseline="0" dirty="0">
                          <a:solidFill>
                            <a:schemeClr val="tx1"/>
                          </a:solidFill>
                          <a:latin typeface="ＭＳ ゴシック" panose="020B0609070205080204" pitchFamily="49" charset="-128"/>
                          <a:ea typeface="ＭＳ ゴシック" panose="020B0609070205080204" pitchFamily="49" charset="-128"/>
                        </a:rPr>
                        <a:t>第１回</a:t>
                      </a:r>
                      <a:r>
                        <a:rPr kumimoji="1" lang="ja-JP" altLang="en-US" sz="800" b="0" strike="noStrike" baseline="0" dirty="0">
                          <a:solidFill>
                            <a:schemeClr val="tx1"/>
                          </a:solidFill>
                          <a:latin typeface="ＭＳ ゴシック" panose="020B0609070205080204" pitchFamily="49" charset="-128"/>
                          <a:ea typeface="ＭＳ ゴシック" panose="020B0609070205080204" pitchFamily="49" charset="-128"/>
                        </a:rPr>
                        <a:t>　</a:t>
                      </a:r>
                      <a:r>
                        <a:rPr kumimoji="1" lang="ja-JP" altLang="en-US" sz="900" b="0" strike="noStrike" baseline="0" dirty="0">
                          <a:solidFill>
                            <a:schemeClr val="tx1"/>
                          </a:solidFill>
                          <a:latin typeface="ＭＳ ゴシック" panose="020B0609070205080204" pitchFamily="49" charset="-128"/>
                          <a:ea typeface="ＭＳ ゴシック" panose="020B0609070205080204" pitchFamily="49" charset="-128"/>
                        </a:rPr>
                        <a:t>令和６年１２月１７日（火）</a:t>
                      </a:r>
                      <a:endParaRPr kumimoji="1" lang="en-US" altLang="ja-JP" sz="900" b="0" strike="noStrike" baseline="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strike="noStrike" baseline="0" dirty="0">
                          <a:solidFill>
                            <a:schemeClr val="tx1"/>
                          </a:solidFill>
                          <a:latin typeface="ＭＳ ゴシック" panose="020B0609070205080204" pitchFamily="49" charset="-128"/>
                          <a:ea typeface="ＭＳ ゴシック" panose="020B0609070205080204" pitchFamily="49" charset="-128"/>
                        </a:rPr>
                        <a:t>第２回　令和７年　３月　６日（木）</a:t>
                      </a:r>
                      <a:endParaRPr kumimoji="1" lang="ja-JP" altLang="en-US" sz="900" b="0" strike="noStrike" baseline="0" dirty="0">
                        <a:solidFill>
                          <a:schemeClr val="tx1"/>
                        </a:solidFill>
                      </a:endParaRPr>
                    </a:p>
                    <a:p>
                      <a:pPr algn="l"/>
                      <a:r>
                        <a:rPr lang="ja-JP" altLang="en-US" sz="900" b="0" dirty="0">
                          <a:solidFill>
                            <a:schemeClr val="tx1"/>
                          </a:solidFill>
                          <a:latin typeface="ＭＳ ゴシック" panose="020B0609070205080204" pitchFamily="49" charset="-128"/>
                          <a:ea typeface="ＭＳ ゴシック" panose="020B0609070205080204" pitchFamily="49" charset="-128"/>
                        </a:rPr>
                        <a:t>第３回　令和７年　８月２１日（木）</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900" b="0" dirty="0">
                          <a:solidFill>
                            <a:schemeClr val="tx1"/>
                          </a:solidFill>
                          <a:latin typeface="ＭＳ ゴシック" panose="020B0609070205080204" pitchFamily="49" charset="-128"/>
                          <a:ea typeface="ＭＳ ゴシック" panose="020B0609070205080204" pitchFamily="49" charset="-128"/>
                        </a:rPr>
                        <a:t>第４回　令和７年１０月１６日（木）</a:t>
                      </a:r>
                      <a:endParaRPr kumimoji="1" lang="en-US" altLang="ja-JP" sz="900" b="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443483"/>
                  </a:ext>
                </a:extLst>
              </a:tr>
              <a:tr h="354261">
                <a:tc>
                  <a:txBody>
                    <a:bodyPr/>
                    <a:lstStyle/>
                    <a:p>
                      <a:pPr algn="ctr"/>
                      <a:r>
                        <a:rPr kumimoji="1" lang="ja-JP" altLang="en-US" sz="1100" b="0" dirty="0"/>
                        <a:t>第</a:t>
                      </a:r>
                      <a:r>
                        <a:rPr kumimoji="1" lang="en-US" altLang="ja-JP" sz="1100" b="0" dirty="0"/>
                        <a:t>2</a:t>
                      </a:r>
                      <a:r>
                        <a:rPr kumimoji="1" lang="ja-JP" altLang="en-US" sz="1100" b="0" dirty="0"/>
                        <a:t>期</a:t>
                      </a:r>
                      <a:r>
                        <a:rPr kumimoji="1" lang="ja-JP" altLang="en-US" sz="1050" b="0" dirty="0">
                          <a:solidFill>
                            <a:schemeClr val="tx1"/>
                          </a:solidFill>
                        </a:rPr>
                        <a:t>（</a:t>
                      </a:r>
                      <a:r>
                        <a:rPr kumimoji="1" lang="en-US" altLang="ja-JP" sz="1050" b="0" dirty="0">
                          <a:solidFill>
                            <a:schemeClr val="tx1"/>
                          </a:solidFill>
                        </a:rPr>
                        <a:t>12</a:t>
                      </a:r>
                      <a:r>
                        <a:rPr kumimoji="1" lang="ja-JP" altLang="en-US" sz="1050" b="0" dirty="0">
                          <a:solidFill>
                            <a:schemeClr val="tx1"/>
                          </a:solidFill>
                        </a:rPr>
                        <a:t>月開講）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800" b="0" dirty="0">
                        <a:solidFill>
                          <a:srgbClr val="FF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kumimoji="1" lang="ja-JP" altLang="en-US" sz="8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01049"/>
                  </a:ext>
                </a:extLst>
              </a:tr>
            </a:tbl>
          </a:graphicData>
        </a:graphic>
      </p:graphicFrame>
      <p:grpSp>
        <p:nvGrpSpPr>
          <p:cNvPr id="14" name="Group 3">
            <a:extLst>
              <a:ext uri="{FF2B5EF4-FFF2-40B4-BE49-F238E27FC236}">
                <a16:creationId xmlns:a16="http://schemas.microsoft.com/office/drawing/2014/main" id="{8C761E07-5111-4211-A9DE-A96309879528}"/>
              </a:ext>
            </a:extLst>
          </p:cNvPr>
          <p:cNvGrpSpPr>
            <a:grpSpLocks noChangeAspect="1"/>
          </p:cNvGrpSpPr>
          <p:nvPr/>
        </p:nvGrpSpPr>
        <p:grpSpPr bwMode="auto">
          <a:xfrm>
            <a:off x="253028" y="2729068"/>
            <a:ext cx="6050280" cy="1082040"/>
            <a:chOff x="-1" y="0"/>
            <a:chExt cx="794" cy="142"/>
          </a:xfrm>
        </p:grpSpPr>
        <p:sp>
          <p:nvSpPr>
            <p:cNvPr id="15" name="AutoShape 2">
              <a:extLst>
                <a:ext uri="{FF2B5EF4-FFF2-40B4-BE49-F238E27FC236}">
                  <a16:creationId xmlns:a16="http://schemas.microsoft.com/office/drawing/2014/main" id="{5D701C99-B83D-4128-920C-3DABE994E0C6}"/>
                </a:ext>
              </a:extLst>
            </p:cNvPr>
            <p:cNvSpPr>
              <a:spLocks noChangeAspect="1" noChangeArrowheads="1" noTextEdit="1"/>
            </p:cNvSpPr>
            <p:nvPr/>
          </p:nvSpPr>
          <p:spPr bwMode="auto">
            <a:xfrm>
              <a:off x="0" y="0"/>
              <a:ext cx="79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 name="Rectangle 4">
              <a:extLst>
                <a:ext uri="{FF2B5EF4-FFF2-40B4-BE49-F238E27FC236}">
                  <a16:creationId xmlns:a16="http://schemas.microsoft.com/office/drawing/2014/main" id="{CAC4020A-DC6A-4DEA-9ECA-5D204FBCB2DD}"/>
                </a:ext>
              </a:extLst>
            </p:cNvPr>
            <p:cNvSpPr>
              <a:spLocks noChangeArrowheads="1"/>
            </p:cNvSpPr>
            <p:nvPr/>
          </p:nvSpPr>
          <p:spPr bwMode="auto">
            <a:xfrm>
              <a:off x="7"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4月</a:t>
              </a:r>
            </a:p>
          </p:txBody>
        </p:sp>
        <p:sp>
          <p:nvSpPr>
            <p:cNvPr id="17" name="Rectangle 5">
              <a:extLst>
                <a:ext uri="{FF2B5EF4-FFF2-40B4-BE49-F238E27FC236}">
                  <a16:creationId xmlns:a16="http://schemas.microsoft.com/office/drawing/2014/main" id="{3DA19485-9834-45D7-A1A4-BB45A25B2BE5}"/>
                </a:ext>
              </a:extLst>
            </p:cNvPr>
            <p:cNvSpPr>
              <a:spLocks noChangeArrowheads="1"/>
            </p:cNvSpPr>
            <p:nvPr/>
          </p:nvSpPr>
          <p:spPr bwMode="auto">
            <a:xfrm>
              <a:off x="40"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5月</a:t>
              </a:r>
            </a:p>
          </p:txBody>
        </p:sp>
        <p:sp>
          <p:nvSpPr>
            <p:cNvPr id="18" name="Rectangle 6">
              <a:extLst>
                <a:ext uri="{FF2B5EF4-FFF2-40B4-BE49-F238E27FC236}">
                  <a16:creationId xmlns:a16="http://schemas.microsoft.com/office/drawing/2014/main" id="{1C4B1472-B630-4BD9-B171-7562EC538E2B}"/>
                </a:ext>
              </a:extLst>
            </p:cNvPr>
            <p:cNvSpPr>
              <a:spLocks noChangeArrowheads="1"/>
            </p:cNvSpPr>
            <p:nvPr/>
          </p:nvSpPr>
          <p:spPr bwMode="auto">
            <a:xfrm>
              <a:off x="73"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6月</a:t>
              </a:r>
            </a:p>
          </p:txBody>
        </p:sp>
        <p:sp>
          <p:nvSpPr>
            <p:cNvPr id="19" name="Rectangle 7">
              <a:extLst>
                <a:ext uri="{FF2B5EF4-FFF2-40B4-BE49-F238E27FC236}">
                  <a16:creationId xmlns:a16="http://schemas.microsoft.com/office/drawing/2014/main" id="{7CDDD68E-1C11-4DE2-AA2B-9488CF98DFF2}"/>
                </a:ext>
              </a:extLst>
            </p:cNvPr>
            <p:cNvSpPr>
              <a:spLocks noChangeArrowheads="1"/>
            </p:cNvSpPr>
            <p:nvPr/>
          </p:nvSpPr>
          <p:spPr bwMode="auto">
            <a:xfrm>
              <a:off x="106"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7月</a:t>
              </a:r>
            </a:p>
          </p:txBody>
        </p:sp>
        <p:sp>
          <p:nvSpPr>
            <p:cNvPr id="20" name="Rectangle 8">
              <a:extLst>
                <a:ext uri="{FF2B5EF4-FFF2-40B4-BE49-F238E27FC236}">
                  <a16:creationId xmlns:a16="http://schemas.microsoft.com/office/drawing/2014/main" id="{B7EBAE1B-1CD9-44AD-A748-7C89EA9C40E9}"/>
                </a:ext>
              </a:extLst>
            </p:cNvPr>
            <p:cNvSpPr>
              <a:spLocks noChangeArrowheads="1"/>
            </p:cNvSpPr>
            <p:nvPr/>
          </p:nvSpPr>
          <p:spPr bwMode="auto">
            <a:xfrm>
              <a:off x="139"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8月</a:t>
              </a:r>
            </a:p>
          </p:txBody>
        </p:sp>
        <p:sp>
          <p:nvSpPr>
            <p:cNvPr id="21" name="Rectangle 9">
              <a:extLst>
                <a:ext uri="{FF2B5EF4-FFF2-40B4-BE49-F238E27FC236}">
                  <a16:creationId xmlns:a16="http://schemas.microsoft.com/office/drawing/2014/main" id="{756BF20B-9CC3-4DFB-A95D-08D676C9DF68}"/>
                </a:ext>
              </a:extLst>
            </p:cNvPr>
            <p:cNvSpPr>
              <a:spLocks noChangeArrowheads="1"/>
            </p:cNvSpPr>
            <p:nvPr/>
          </p:nvSpPr>
          <p:spPr bwMode="auto">
            <a:xfrm>
              <a:off x="172"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9月</a:t>
              </a:r>
            </a:p>
          </p:txBody>
        </p:sp>
        <p:sp>
          <p:nvSpPr>
            <p:cNvPr id="22" name="Rectangle 10">
              <a:extLst>
                <a:ext uri="{FF2B5EF4-FFF2-40B4-BE49-F238E27FC236}">
                  <a16:creationId xmlns:a16="http://schemas.microsoft.com/office/drawing/2014/main" id="{AF7F4CB8-ED18-4F7B-A713-93A1CE1D4600}"/>
                </a:ext>
              </a:extLst>
            </p:cNvPr>
            <p:cNvSpPr>
              <a:spLocks noChangeArrowheads="1"/>
            </p:cNvSpPr>
            <p:nvPr/>
          </p:nvSpPr>
          <p:spPr bwMode="auto">
            <a:xfrm>
              <a:off x="202" y="28"/>
              <a:ext cx="2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10月</a:t>
              </a:r>
            </a:p>
          </p:txBody>
        </p:sp>
        <p:sp>
          <p:nvSpPr>
            <p:cNvPr id="23" name="Rectangle 11">
              <a:extLst>
                <a:ext uri="{FF2B5EF4-FFF2-40B4-BE49-F238E27FC236}">
                  <a16:creationId xmlns:a16="http://schemas.microsoft.com/office/drawing/2014/main" id="{B7E785A9-C788-413E-ADDD-36EF644702A1}"/>
                </a:ext>
              </a:extLst>
            </p:cNvPr>
            <p:cNvSpPr>
              <a:spLocks noChangeArrowheads="1"/>
            </p:cNvSpPr>
            <p:nvPr/>
          </p:nvSpPr>
          <p:spPr bwMode="auto">
            <a:xfrm>
              <a:off x="235" y="28"/>
              <a:ext cx="2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11月</a:t>
              </a:r>
            </a:p>
          </p:txBody>
        </p:sp>
        <p:sp>
          <p:nvSpPr>
            <p:cNvPr id="24" name="Rectangle 12">
              <a:extLst>
                <a:ext uri="{FF2B5EF4-FFF2-40B4-BE49-F238E27FC236}">
                  <a16:creationId xmlns:a16="http://schemas.microsoft.com/office/drawing/2014/main" id="{A2AA38DA-C192-42A2-8F23-1281F248EBCD}"/>
                </a:ext>
              </a:extLst>
            </p:cNvPr>
            <p:cNvSpPr>
              <a:spLocks noChangeArrowheads="1"/>
            </p:cNvSpPr>
            <p:nvPr/>
          </p:nvSpPr>
          <p:spPr bwMode="auto">
            <a:xfrm>
              <a:off x="268" y="28"/>
              <a:ext cx="2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12月</a:t>
              </a:r>
            </a:p>
          </p:txBody>
        </p:sp>
        <p:sp>
          <p:nvSpPr>
            <p:cNvPr id="25" name="Rectangle 13">
              <a:extLst>
                <a:ext uri="{FF2B5EF4-FFF2-40B4-BE49-F238E27FC236}">
                  <a16:creationId xmlns:a16="http://schemas.microsoft.com/office/drawing/2014/main" id="{77FBE304-8423-48FF-A1BF-AE4350AB68FD}"/>
                </a:ext>
              </a:extLst>
            </p:cNvPr>
            <p:cNvSpPr>
              <a:spLocks noChangeArrowheads="1"/>
            </p:cNvSpPr>
            <p:nvPr/>
          </p:nvSpPr>
          <p:spPr bwMode="auto">
            <a:xfrm>
              <a:off x="304"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1月</a:t>
              </a:r>
            </a:p>
          </p:txBody>
        </p:sp>
        <p:sp>
          <p:nvSpPr>
            <p:cNvPr id="26" name="Rectangle 14">
              <a:extLst>
                <a:ext uri="{FF2B5EF4-FFF2-40B4-BE49-F238E27FC236}">
                  <a16:creationId xmlns:a16="http://schemas.microsoft.com/office/drawing/2014/main" id="{2247AE08-D3E7-4EF9-9F5C-3E34970F5E79}"/>
                </a:ext>
              </a:extLst>
            </p:cNvPr>
            <p:cNvSpPr>
              <a:spLocks noChangeArrowheads="1"/>
            </p:cNvSpPr>
            <p:nvPr/>
          </p:nvSpPr>
          <p:spPr bwMode="auto">
            <a:xfrm>
              <a:off x="337"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2月</a:t>
              </a:r>
            </a:p>
          </p:txBody>
        </p:sp>
        <p:sp>
          <p:nvSpPr>
            <p:cNvPr id="27" name="Rectangle 15">
              <a:extLst>
                <a:ext uri="{FF2B5EF4-FFF2-40B4-BE49-F238E27FC236}">
                  <a16:creationId xmlns:a16="http://schemas.microsoft.com/office/drawing/2014/main" id="{08009EA8-3652-493A-BCD1-A01B7E3E75C4}"/>
                </a:ext>
              </a:extLst>
            </p:cNvPr>
            <p:cNvSpPr>
              <a:spLocks noChangeArrowheads="1"/>
            </p:cNvSpPr>
            <p:nvPr/>
          </p:nvSpPr>
          <p:spPr bwMode="auto">
            <a:xfrm>
              <a:off x="370"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3月</a:t>
              </a:r>
            </a:p>
          </p:txBody>
        </p:sp>
        <p:sp>
          <p:nvSpPr>
            <p:cNvPr id="28" name="Rectangle 16">
              <a:extLst>
                <a:ext uri="{FF2B5EF4-FFF2-40B4-BE49-F238E27FC236}">
                  <a16:creationId xmlns:a16="http://schemas.microsoft.com/office/drawing/2014/main" id="{43EABD0A-B0E1-4086-9CE7-2BD41F99B7FC}"/>
                </a:ext>
              </a:extLst>
            </p:cNvPr>
            <p:cNvSpPr>
              <a:spLocks noChangeArrowheads="1"/>
            </p:cNvSpPr>
            <p:nvPr/>
          </p:nvSpPr>
          <p:spPr bwMode="auto">
            <a:xfrm>
              <a:off x="403"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4月</a:t>
              </a:r>
            </a:p>
          </p:txBody>
        </p:sp>
        <p:sp>
          <p:nvSpPr>
            <p:cNvPr id="29" name="Rectangle 17">
              <a:extLst>
                <a:ext uri="{FF2B5EF4-FFF2-40B4-BE49-F238E27FC236}">
                  <a16:creationId xmlns:a16="http://schemas.microsoft.com/office/drawing/2014/main" id="{18B377ED-AC03-4D97-928E-1BA7C894F10A}"/>
                </a:ext>
              </a:extLst>
            </p:cNvPr>
            <p:cNvSpPr>
              <a:spLocks noChangeArrowheads="1"/>
            </p:cNvSpPr>
            <p:nvPr/>
          </p:nvSpPr>
          <p:spPr bwMode="auto">
            <a:xfrm>
              <a:off x="436"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5月</a:t>
              </a:r>
            </a:p>
          </p:txBody>
        </p:sp>
        <p:sp>
          <p:nvSpPr>
            <p:cNvPr id="30" name="Rectangle 18">
              <a:extLst>
                <a:ext uri="{FF2B5EF4-FFF2-40B4-BE49-F238E27FC236}">
                  <a16:creationId xmlns:a16="http://schemas.microsoft.com/office/drawing/2014/main" id="{02100B8A-AF1C-4E6E-9B82-24F6A8000A10}"/>
                </a:ext>
              </a:extLst>
            </p:cNvPr>
            <p:cNvSpPr>
              <a:spLocks noChangeArrowheads="1"/>
            </p:cNvSpPr>
            <p:nvPr/>
          </p:nvSpPr>
          <p:spPr bwMode="auto">
            <a:xfrm>
              <a:off x="469"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6月</a:t>
              </a:r>
            </a:p>
          </p:txBody>
        </p:sp>
        <p:sp>
          <p:nvSpPr>
            <p:cNvPr id="31" name="Rectangle 19">
              <a:extLst>
                <a:ext uri="{FF2B5EF4-FFF2-40B4-BE49-F238E27FC236}">
                  <a16:creationId xmlns:a16="http://schemas.microsoft.com/office/drawing/2014/main" id="{EABBAAF1-6DBD-4039-8769-41838B9B25F0}"/>
                </a:ext>
              </a:extLst>
            </p:cNvPr>
            <p:cNvSpPr>
              <a:spLocks noChangeArrowheads="1"/>
            </p:cNvSpPr>
            <p:nvPr/>
          </p:nvSpPr>
          <p:spPr bwMode="auto">
            <a:xfrm>
              <a:off x="502"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7月</a:t>
              </a:r>
            </a:p>
          </p:txBody>
        </p:sp>
        <p:sp>
          <p:nvSpPr>
            <p:cNvPr id="32" name="Rectangle 20">
              <a:extLst>
                <a:ext uri="{FF2B5EF4-FFF2-40B4-BE49-F238E27FC236}">
                  <a16:creationId xmlns:a16="http://schemas.microsoft.com/office/drawing/2014/main" id="{864FF809-667E-4534-AEBA-6A2F06730651}"/>
                </a:ext>
              </a:extLst>
            </p:cNvPr>
            <p:cNvSpPr>
              <a:spLocks noChangeArrowheads="1"/>
            </p:cNvSpPr>
            <p:nvPr/>
          </p:nvSpPr>
          <p:spPr bwMode="auto">
            <a:xfrm>
              <a:off x="535"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8月</a:t>
              </a:r>
            </a:p>
          </p:txBody>
        </p:sp>
        <p:sp>
          <p:nvSpPr>
            <p:cNvPr id="33" name="Rectangle 21">
              <a:extLst>
                <a:ext uri="{FF2B5EF4-FFF2-40B4-BE49-F238E27FC236}">
                  <a16:creationId xmlns:a16="http://schemas.microsoft.com/office/drawing/2014/main" id="{E889888B-5460-43EF-A1C9-F7AF68465E9C}"/>
                </a:ext>
              </a:extLst>
            </p:cNvPr>
            <p:cNvSpPr>
              <a:spLocks noChangeArrowheads="1"/>
            </p:cNvSpPr>
            <p:nvPr/>
          </p:nvSpPr>
          <p:spPr bwMode="auto">
            <a:xfrm>
              <a:off x="568"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9月</a:t>
              </a:r>
            </a:p>
          </p:txBody>
        </p:sp>
        <p:sp>
          <p:nvSpPr>
            <p:cNvPr id="34" name="Rectangle 22">
              <a:extLst>
                <a:ext uri="{FF2B5EF4-FFF2-40B4-BE49-F238E27FC236}">
                  <a16:creationId xmlns:a16="http://schemas.microsoft.com/office/drawing/2014/main" id="{93254F76-E505-4857-9D9E-3BBEAB8EC3D6}"/>
                </a:ext>
              </a:extLst>
            </p:cNvPr>
            <p:cNvSpPr>
              <a:spLocks noChangeArrowheads="1"/>
            </p:cNvSpPr>
            <p:nvPr/>
          </p:nvSpPr>
          <p:spPr bwMode="auto">
            <a:xfrm>
              <a:off x="597" y="28"/>
              <a:ext cx="2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10月</a:t>
              </a:r>
            </a:p>
          </p:txBody>
        </p:sp>
        <p:sp>
          <p:nvSpPr>
            <p:cNvPr id="35" name="Rectangle 23">
              <a:extLst>
                <a:ext uri="{FF2B5EF4-FFF2-40B4-BE49-F238E27FC236}">
                  <a16:creationId xmlns:a16="http://schemas.microsoft.com/office/drawing/2014/main" id="{BEBC93BA-2784-4DC0-9490-0D31D8DC834C}"/>
                </a:ext>
              </a:extLst>
            </p:cNvPr>
            <p:cNvSpPr>
              <a:spLocks noChangeArrowheads="1"/>
            </p:cNvSpPr>
            <p:nvPr/>
          </p:nvSpPr>
          <p:spPr bwMode="auto">
            <a:xfrm>
              <a:off x="630" y="28"/>
              <a:ext cx="2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11月</a:t>
              </a:r>
            </a:p>
          </p:txBody>
        </p:sp>
        <p:sp>
          <p:nvSpPr>
            <p:cNvPr id="36" name="Rectangle 24">
              <a:extLst>
                <a:ext uri="{FF2B5EF4-FFF2-40B4-BE49-F238E27FC236}">
                  <a16:creationId xmlns:a16="http://schemas.microsoft.com/office/drawing/2014/main" id="{4FDA59C8-D61B-4055-9EC8-EFC8FD155213}"/>
                </a:ext>
              </a:extLst>
            </p:cNvPr>
            <p:cNvSpPr>
              <a:spLocks noChangeArrowheads="1"/>
            </p:cNvSpPr>
            <p:nvPr/>
          </p:nvSpPr>
          <p:spPr bwMode="auto">
            <a:xfrm>
              <a:off x="663" y="28"/>
              <a:ext cx="2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12月</a:t>
              </a:r>
            </a:p>
          </p:txBody>
        </p:sp>
        <p:sp>
          <p:nvSpPr>
            <p:cNvPr id="37" name="Rectangle 25">
              <a:extLst>
                <a:ext uri="{FF2B5EF4-FFF2-40B4-BE49-F238E27FC236}">
                  <a16:creationId xmlns:a16="http://schemas.microsoft.com/office/drawing/2014/main" id="{91CADC34-BADB-4150-9684-E604495C7726}"/>
                </a:ext>
              </a:extLst>
            </p:cNvPr>
            <p:cNvSpPr>
              <a:spLocks noChangeArrowheads="1"/>
            </p:cNvSpPr>
            <p:nvPr/>
          </p:nvSpPr>
          <p:spPr bwMode="auto">
            <a:xfrm>
              <a:off x="700"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1月</a:t>
              </a:r>
            </a:p>
          </p:txBody>
        </p:sp>
        <p:sp>
          <p:nvSpPr>
            <p:cNvPr id="38" name="Rectangle 26">
              <a:extLst>
                <a:ext uri="{FF2B5EF4-FFF2-40B4-BE49-F238E27FC236}">
                  <a16:creationId xmlns:a16="http://schemas.microsoft.com/office/drawing/2014/main" id="{250DC90F-F617-487F-B3D4-D1CA6F0008BC}"/>
                </a:ext>
              </a:extLst>
            </p:cNvPr>
            <p:cNvSpPr>
              <a:spLocks noChangeArrowheads="1"/>
            </p:cNvSpPr>
            <p:nvPr/>
          </p:nvSpPr>
          <p:spPr bwMode="auto">
            <a:xfrm>
              <a:off x="733"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2月</a:t>
              </a:r>
            </a:p>
          </p:txBody>
        </p:sp>
        <p:sp>
          <p:nvSpPr>
            <p:cNvPr id="39" name="Rectangle 27">
              <a:extLst>
                <a:ext uri="{FF2B5EF4-FFF2-40B4-BE49-F238E27FC236}">
                  <a16:creationId xmlns:a16="http://schemas.microsoft.com/office/drawing/2014/main" id="{D864D110-A8BF-4AD5-99D6-36DC45601DCC}"/>
                </a:ext>
              </a:extLst>
            </p:cNvPr>
            <p:cNvSpPr>
              <a:spLocks noChangeArrowheads="1"/>
            </p:cNvSpPr>
            <p:nvPr/>
          </p:nvSpPr>
          <p:spPr bwMode="auto">
            <a:xfrm>
              <a:off x="765" y="28"/>
              <a:ext cx="1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a:solidFill>
                    <a:srgbClr val="000000"/>
                  </a:solidFill>
                  <a:latin typeface="HGSｺﾞｼｯｸM"/>
                  <a:ea typeface="HGSｺﾞｼｯｸM"/>
                </a:rPr>
                <a:t>3月</a:t>
              </a:r>
            </a:p>
          </p:txBody>
        </p:sp>
        <p:sp>
          <p:nvSpPr>
            <p:cNvPr id="40" name="Rectangle 28">
              <a:extLst>
                <a:ext uri="{FF2B5EF4-FFF2-40B4-BE49-F238E27FC236}">
                  <a16:creationId xmlns:a16="http://schemas.microsoft.com/office/drawing/2014/main" id="{85C44445-59A7-49AE-8984-2DA666E4DF30}"/>
                </a:ext>
              </a:extLst>
            </p:cNvPr>
            <p:cNvSpPr>
              <a:spLocks noChangeArrowheads="1"/>
            </p:cNvSpPr>
            <p:nvPr/>
          </p:nvSpPr>
          <p:spPr bwMode="auto">
            <a:xfrm>
              <a:off x="168" y="6"/>
              <a:ext cx="59"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HGSｺﾞｼｯｸM"/>
                  <a:ea typeface="HGSｺﾞｼｯｸM"/>
                </a:rPr>
                <a:t>令和</a:t>
              </a:r>
              <a:r>
                <a:rPr lang="ja-JP" altLang="en-US" sz="700" dirty="0">
                  <a:solidFill>
                    <a:srgbClr val="000000"/>
                  </a:solidFill>
                  <a:latin typeface="HGSｺﾞｼｯｸM"/>
                  <a:ea typeface="HGSｺﾞｼｯｸM"/>
                </a:rPr>
                <a:t>７</a:t>
              </a:r>
              <a:r>
                <a:rPr lang="ja-JP" altLang="en-US" sz="700" b="0" i="0" u="none" strike="noStrike" baseline="0" dirty="0">
                  <a:solidFill>
                    <a:srgbClr val="000000"/>
                  </a:solidFill>
                  <a:latin typeface="HGSｺﾞｼｯｸM"/>
                  <a:ea typeface="HGSｺﾞｼｯｸM"/>
                </a:rPr>
                <a:t>年度</a:t>
              </a:r>
            </a:p>
          </p:txBody>
        </p:sp>
        <p:sp>
          <p:nvSpPr>
            <p:cNvPr id="41" name="Rectangle 29">
              <a:extLst>
                <a:ext uri="{FF2B5EF4-FFF2-40B4-BE49-F238E27FC236}">
                  <a16:creationId xmlns:a16="http://schemas.microsoft.com/office/drawing/2014/main" id="{805A1BD1-4A2A-4600-B62B-6BDB75A1C097}"/>
                </a:ext>
              </a:extLst>
            </p:cNvPr>
            <p:cNvSpPr>
              <a:spLocks noChangeArrowheads="1"/>
            </p:cNvSpPr>
            <p:nvPr/>
          </p:nvSpPr>
          <p:spPr bwMode="auto">
            <a:xfrm>
              <a:off x="564" y="6"/>
              <a:ext cx="59"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HGSｺﾞｼｯｸM"/>
                  <a:ea typeface="HGSｺﾞｼｯｸM"/>
                </a:rPr>
                <a:t>令和</a:t>
              </a:r>
              <a:r>
                <a:rPr lang="ja-JP" altLang="en-US" sz="700" dirty="0">
                  <a:solidFill>
                    <a:srgbClr val="000000"/>
                  </a:solidFill>
                  <a:latin typeface="HGSｺﾞｼｯｸM"/>
                  <a:ea typeface="HGSｺﾞｼｯｸM"/>
                </a:rPr>
                <a:t>８</a:t>
              </a:r>
              <a:r>
                <a:rPr lang="ja-JP" altLang="en-US" sz="700" b="0" i="0" u="none" strike="noStrike" baseline="0" dirty="0">
                  <a:solidFill>
                    <a:srgbClr val="000000"/>
                  </a:solidFill>
                  <a:latin typeface="HGSｺﾞｼｯｸM"/>
                  <a:ea typeface="HGSｺﾞｼｯｸM"/>
                </a:rPr>
                <a:t>年度</a:t>
              </a:r>
            </a:p>
          </p:txBody>
        </p:sp>
        <p:sp>
          <p:nvSpPr>
            <p:cNvPr id="42" name="Rectangle 30">
              <a:extLst>
                <a:ext uri="{FF2B5EF4-FFF2-40B4-BE49-F238E27FC236}">
                  <a16:creationId xmlns:a16="http://schemas.microsoft.com/office/drawing/2014/main" id="{6C366957-7183-4A3C-902B-8F62C8AB1728}"/>
                </a:ext>
              </a:extLst>
            </p:cNvPr>
            <p:cNvSpPr>
              <a:spLocks noChangeArrowheads="1"/>
            </p:cNvSpPr>
            <p:nvPr/>
          </p:nvSpPr>
          <p:spPr bwMode="auto">
            <a:xfrm>
              <a:off x="0"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3" name="Rectangle 31">
              <a:extLst>
                <a:ext uri="{FF2B5EF4-FFF2-40B4-BE49-F238E27FC236}">
                  <a16:creationId xmlns:a16="http://schemas.microsoft.com/office/drawing/2014/main" id="{FF841A86-F558-4BC5-8105-468DE6104BE7}"/>
                </a:ext>
              </a:extLst>
            </p:cNvPr>
            <p:cNvSpPr>
              <a:spLocks noChangeArrowheads="1"/>
            </p:cNvSpPr>
            <p:nvPr/>
          </p:nvSpPr>
          <p:spPr bwMode="auto">
            <a:xfrm>
              <a:off x="396"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4" name="Line 32">
              <a:extLst>
                <a:ext uri="{FF2B5EF4-FFF2-40B4-BE49-F238E27FC236}">
                  <a16:creationId xmlns:a16="http://schemas.microsoft.com/office/drawing/2014/main" id="{E4427C4B-A793-4EFD-9B0C-B20741071119}"/>
                </a:ext>
              </a:extLst>
            </p:cNvPr>
            <p:cNvSpPr>
              <a:spLocks noChangeShapeType="1"/>
            </p:cNvSpPr>
            <p:nvPr/>
          </p:nvSpPr>
          <p:spPr bwMode="auto">
            <a:xfrm>
              <a:off x="1" y="0"/>
              <a:ext cx="7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Rectangle 33">
              <a:extLst>
                <a:ext uri="{FF2B5EF4-FFF2-40B4-BE49-F238E27FC236}">
                  <a16:creationId xmlns:a16="http://schemas.microsoft.com/office/drawing/2014/main" id="{EC553774-9E83-49B4-8470-75C4C23B342C}"/>
                </a:ext>
              </a:extLst>
            </p:cNvPr>
            <p:cNvSpPr>
              <a:spLocks noChangeArrowheads="1"/>
            </p:cNvSpPr>
            <p:nvPr/>
          </p:nvSpPr>
          <p:spPr bwMode="auto">
            <a:xfrm>
              <a:off x="1" y="0"/>
              <a:ext cx="79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6" name="Rectangle 34">
              <a:extLst>
                <a:ext uri="{FF2B5EF4-FFF2-40B4-BE49-F238E27FC236}">
                  <a16:creationId xmlns:a16="http://schemas.microsoft.com/office/drawing/2014/main" id="{11673753-4B0C-4D0E-9CC2-27F20F803DCB}"/>
                </a:ext>
              </a:extLst>
            </p:cNvPr>
            <p:cNvSpPr>
              <a:spLocks noChangeArrowheads="1"/>
            </p:cNvSpPr>
            <p:nvPr/>
          </p:nvSpPr>
          <p:spPr bwMode="auto">
            <a:xfrm>
              <a:off x="791"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7" name="Rectangle 35">
              <a:extLst>
                <a:ext uri="{FF2B5EF4-FFF2-40B4-BE49-F238E27FC236}">
                  <a16:creationId xmlns:a16="http://schemas.microsoft.com/office/drawing/2014/main" id="{E6A9773F-09A7-4439-B008-079D3E2F0866}"/>
                </a:ext>
              </a:extLst>
            </p:cNvPr>
            <p:cNvSpPr>
              <a:spLocks noChangeArrowheads="1"/>
            </p:cNvSpPr>
            <p:nvPr/>
          </p:nvSpPr>
          <p:spPr bwMode="auto">
            <a:xfrm>
              <a:off x="132"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8" name="Rectangle 36">
              <a:extLst>
                <a:ext uri="{FF2B5EF4-FFF2-40B4-BE49-F238E27FC236}">
                  <a16:creationId xmlns:a16="http://schemas.microsoft.com/office/drawing/2014/main" id="{78ABF4AC-C14C-4366-9823-3391975429BE}"/>
                </a:ext>
              </a:extLst>
            </p:cNvPr>
            <p:cNvSpPr>
              <a:spLocks noChangeArrowheads="1"/>
            </p:cNvSpPr>
            <p:nvPr/>
          </p:nvSpPr>
          <p:spPr bwMode="auto">
            <a:xfrm>
              <a:off x="165"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9" name="Rectangle 37">
              <a:extLst>
                <a:ext uri="{FF2B5EF4-FFF2-40B4-BE49-F238E27FC236}">
                  <a16:creationId xmlns:a16="http://schemas.microsoft.com/office/drawing/2014/main" id="{28F4711F-5E12-47F2-B683-35AC6FC9CC24}"/>
                </a:ext>
              </a:extLst>
            </p:cNvPr>
            <p:cNvSpPr>
              <a:spLocks noChangeArrowheads="1"/>
            </p:cNvSpPr>
            <p:nvPr/>
          </p:nvSpPr>
          <p:spPr bwMode="auto">
            <a:xfrm>
              <a:off x="198"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0" name="Rectangle 38">
              <a:extLst>
                <a:ext uri="{FF2B5EF4-FFF2-40B4-BE49-F238E27FC236}">
                  <a16:creationId xmlns:a16="http://schemas.microsoft.com/office/drawing/2014/main" id="{D3CD50B3-3B11-440D-8656-FBC4E672C976}"/>
                </a:ext>
              </a:extLst>
            </p:cNvPr>
            <p:cNvSpPr>
              <a:spLocks noChangeArrowheads="1"/>
            </p:cNvSpPr>
            <p:nvPr/>
          </p:nvSpPr>
          <p:spPr bwMode="auto">
            <a:xfrm>
              <a:off x="231"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 name="Rectangle 39">
              <a:extLst>
                <a:ext uri="{FF2B5EF4-FFF2-40B4-BE49-F238E27FC236}">
                  <a16:creationId xmlns:a16="http://schemas.microsoft.com/office/drawing/2014/main" id="{EDE3E259-1B4B-4054-B286-E3F153AC4310}"/>
                </a:ext>
              </a:extLst>
            </p:cNvPr>
            <p:cNvSpPr>
              <a:spLocks noChangeArrowheads="1"/>
            </p:cNvSpPr>
            <p:nvPr/>
          </p:nvSpPr>
          <p:spPr bwMode="auto">
            <a:xfrm>
              <a:off x="264"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2" name="Rectangle 40">
              <a:extLst>
                <a:ext uri="{FF2B5EF4-FFF2-40B4-BE49-F238E27FC236}">
                  <a16:creationId xmlns:a16="http://schemas.microsoft.com/office/drawing/2014/main" id="{685202CD-C268-4364-924F-75ABBC70BCBA}"/>
                </a:ext>
              </a:extLst>
            </p:cNvPr>
            <p:cNvSpPr>
              <a:spLocks noChangeArrowheads="1"/>
            </p:cNvSpPr>
            <p:nvPr/>
          </p:nvSpPr>
          <p:spPr bwMode="auto">
            <a:xfrm>
              <a:off x="297"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3" name="Rectangle 41">
              <a:extLst>
                <a:ext uri="{FF2B5EF4-FFF2-40B4-BE49-F238E27FC236}">
                  <a16:creationId xmlns:a16="http://schemas.microsoft.com/office/drawing/2014/main" id="{0E438B82-B581-4B93-B107-63F0637EC0F2}"/>
                </a:ext>
              </a:extLst>
            </p:cNvPr>
            <p:cNvSpPr>
              <a:spLocks noChangeArrowheads="1"/>
            </p:cNvSpPr>
            <p:nvPr/>
          </p:nvSpPr>
          <p:spPr bwMode="auto">
            <a:xfrm>
              <a:off x="330"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4" name="Rectangle 42">
              <a:extLst>
                <a:ext uri="{FF2B5EF4-FFF2-40B4-BE49-F238E27FC236}">
                  <a16:creationId xmlns:a16="http://schemas.microsoft.com/office/drawing/2014/main" id="{BA484AF1-E876-4D4A-9F3B-308FC9FDE166}"/>
                </a:ext>
              </a:extLst>
            </p:cNvPr>
            <p:cNvSpPr>
              <a:spLocks noChangeArrowheads="1"/>
            </p:cNvSpPr>
            <p:nvPr/>
          </p:nvSpPr>
          <p:spPr bwMode="auto">
            <a:xfrm>
              <a:off x="363"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5" name="Rectangle 43">
              <a:extLst>
                <a:ext uri="{FF2B5EF4-FFF2-40B4-BE49-F238E27FC236}">
                  <a16:creationId xmlns:a16="http://schemas.microsoft.com/office/drawing/2014/main" id="{716592A3-C6CE-4C7C-A8B6-F027DEA570D6}"/>
                </a:ext>
              </a:extLst>
            </p:cNvPr>
            <p:cNvSpPr>
              <a:spLocks noChangeArrowheads="1"/>
            </p:cNvSpPr>
            <p:nvPr/>
          </p:nvSpPr>
          <p:spPr bwMode="auto">
            <a:xfrm>
              <a:off x="429"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 name="Rectangle 44">
              <a:extLst>
                <a:ext uri="{FF2B5EF4-FFF2-40B4-BE49-F238E27FC236}">
                  <a16:creationId xmlns:a16="http://schemas.microsoft.com/office/drawing/2014/main" id="{2311000C-5FAA-4C35-A7E7-C83BE36FC0E1}"/>
                </a:ext>
              </a:extLst>
            </p:cNvPr>
            <p:cNvSpPr>
              <a:spLocks noChangeArrowheads="1"/>
            </p:cNvSpPr>
            <p:nvPr/>
          </p:nvSpPr>
          <p:spPr bwMode="auto">
            <a:xfrm>
              <a:off x="462"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7" name="Rectangle 45">
              <a:extLst>
                <a:ext uri="{FF2B5EF4-FFF2-40B4-BE49-F238E27FC236}">
                  <a16:creationId xmlns:a16="http://schemas.microsoft.com/office/drawing/2014/main" id="{CC6074A1-9C96-4C80-9F7E-B07D87BDD2BD}"/>
                </a:ext>
              </a:extLst>
            </p:cNvPr>
            <p:cNvSpPr>
              <a:spLocks noChangeArrowheads="1"/>
            </p:cNvSpPr>
            <p:nvPr/>
          </p:nvSpPr>
          <p:spPr bwMode="auto">
            <a:xfrm>
              <a:off x="495"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8" name="Rectangle 46">
              <a:extLst>
                <a:ext uri="{FF2B5EF4-FFF2-40B4-BE49-F238E27FC236}">
                  <a16:creationId xmlns:a16="http://schemas.microsoft.com/office/drawing/2014/main" id="{D55ED7A8-9181-4FD9-BFC0-AEA8EF7C5B3B}"/>
                </a:ext>
              </a:extLst>
            </p:cNvPr>
            <p:cNvSpPr>
              <a:spLocks noChangeArrowheads="1"/>
            </p:cNvSpPr>
            <p:nvPr/>
          </p:nvSpPr>
          <p:spPr bwMode="auto">
            <a:xfrm>
              <a:off x="527"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9" name="Rectangle 47">
              <a:extLst>
                <a:ext uri="{FF2B5EF4-FFF2-40B4-BE49-F238E27FC236}">
                  <a16:creationId xmlns:a16="http://schemas.microsoft.com/office/drawing/2014/main" id="{967E32AB-BB1A-4113-BC0E-20C6CC2C9296}"/>
                </a:ext>
              </a:extLst>
            </p:cNvPr>
            <p:cNvSpPr>
              <a:spLocks noChangeArrowheads="1"/>
            </p:cNvSpPr>
            <p:nvPr/>
          </p:nvSpPr>
          <p:spPr bwMode="auto">
            <a:xfrm>
              <a:off x="560"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 name="Rectangle 48">
              <a:extLst>
                <a:ext uri="{FF2B5EF4-FFF2-40B4-BE49-F238E27FC236}">
                  <a16:creationId xmlns:a16="http://schemas.microsoft.com/office/drawing/2014/main" id="{7A1475A7-3393-41D5-82F2-ED7F40CC9603}"/>
                </a:ext>
              </a:extLst>
            </p:cNvPr>
            <p:cNvSpPr>
              <a:spLocks noChangeArrowheads="1"/>
            </p:cNvSpPr>
            <p:nvPr/>
          </p:nvSpPr>
          <p:spPr bwMode="auto">
            <a:xfrm>
              <a:off x="593"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1" name="Rectangle 49">
              <a:extLst>
                <a:ext uri="{FF2B5EF4-FFF2-40B4-BE49-F238E27FC236}">
                  <a16:creationId xmlns:a16="http://schemas.microsoft.com/office/drawing/2014/main" id="{4A83EF35-B0E3-42A0-B1F9-749F160375CF}"/>
                </a:ext>
              </a:extLst>
            </p:cNvPr>
            <p:cNvSpPr>
              <a:spLocks noChangeArrowheads="1"/>
            </p:cNvSpPr>
            <p:nvPr/>
          </p:nvSpPr>
          <p:spPr bwMode="auto">
            <a:xfrm>
              <a:off x="626"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2" name="Rectangle 50">
              <a:extLst>
                <a:ext uri="{FF2B5EF4-FFF2-40B4-BE49-F238E27FC236}">
                  <a16:creationId xmlns:a16="http://schemas.microsoft.com/office/drawing/2014/main" id="{78452AC3-2C9F-4D67-904A-9FE6C0F45B96}"/>
                </a:ext>
              </a:extLst>
            </p:cNvPr>
            <p:cNvSpPr>
              <a:spLocks noChangeArrowheads="1"/>
            </p:cNvSpPr>
            <p:nvPr/>
          </p:nvSpPr>
          <p:spPr bwMode="auto">
            <a:xfrm>
              <a:off x="659"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 name="Rectangle 51">
              <a:extLst>
                <a:ext uri="{FF2B5EF4-FFF2-40B4-BE49-F238E27FC236}">
                  <a16:creationId xmlns:a16="http://schemas.microsoft.com/office/drawing/2014/main" id="{009313D7-C547-4591-9849-2DA4F1C650BE}"/>
                </a:ext>
              </a:extLst>
            </p:cNvPr>
            <p:cNvSpPr>
              <a:spLocks noChangeArrowheads="1"/>
            </p:cNvSpPr>
            <p:nvPr/>
          </p:nvSpPr>
          <p:spPr bwMode="auto">
            <a:xfrm>
              <a:off x="692"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 name="Rectangle 52">
              <a:extLst>
                <a:ext uri="{FF2B5EF4-FFF2-40B4-BE49-F238E27FC236}">
                  <a16:creationId xmlns:a16="http://schemas.microsoft.com/office/drawing/2014/main" id="{BC98D657-A69D-4712-9FA4-C59C97B3E7E4}"/>
                </a:ext>
              </a:extLst>
            </p:cNvPr>
            <p:cNvSpPr>
              <a:spLocks noChangeArrowheads="1"/>
            </p:cNvSpPr>
            <p:nvPr/>
          </p:nvSpPr>
          <p:spPr bwMode="auto">
            <a:xfrm>
              <a:off x="725"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5" name="Rectangle 53">
              <a:extLst>
                <a:ext uri="{FF2B5EF4-FFF2-40B4-BE49-F238E27FC236}">
                  <a16:creationId xmlns:a16="http://schemas.microsoft.com/office/drawing/2014/main" id="{4AD3154D-8E99-4811-ACC5-EDB18EB13472}"/>
                </a:ext>
              </a:extLst>
            </p:cNvPr>
            <p:cNvSpPr>
              <a:spLocks noChangeArrowheads="1"/>
            </p:cNvSpPr>
            <p:nvPr/>
          </p:nvSpPr>
          <p:spPr bwMode="auto">
            <a:xfrm>
              <a:off x="758"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6" name="Line 54">
              <a:extLst>
                <a:ext uri="{FF2B5EF4-FFF2-40B4-BE49-F238E27FC236}">
                  <a16:creationId xmlns:a16="http://schemas.microsoft.com/office/drawing/2014/main" id="{79F12F60-4452-4618-8D13-2A31CE0AB21B}"/>
                </a:ext>
              </a:extLst>
            </p:cNvPr>
            <p:cNvSpPr>
              <a:spLocks noChangeShapeType="1"/>
            </p:cNvSpPr>
            <p:nvPr/>
          </p:nvSpPr>
          <p:spPr bwMode="auto">
            <a:xfrm>
              <a:off x="1" y="23"/>
              <a:ext cx="7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Rectangle 55">
              <a:extLst>
                <a:ext uri="{FF2B5EF4-FFF2-40B4-BE49-F238E27FC236}">
                  <a16:creationId xmlns:a16="http://schemas.microsoft.com/office/drawing/2014/main" id="{99A80F68-EC13-46D1-B17C-057E1664FE4B}"/>
                </a:ext>
              </a:extLst>
            </p:cNvPr>
            <p:cNvSpPr>
              <a:spLocks noChangeArrowheads="1"/>
            </p:cNvSpPr>
            <p:nvPr/>
          </p:nvSpPr>
          <p:spPr bwMode="auto">
            <a:xfrm>
              <a:off x="1" y="23"/>
              <a:ext cx="79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 name="Rectangle 56">
              <a:extLst>
                <a:ext uri="{FF2B5EF4-FFF2-40B4-BE49-F238E27FC236}">
                  <a16:creationId xmlns:a16="http://schemas.microsoft.com/office/drawing/2014/main" id="{63FF6BBC-567E-46AD-92A5-632D9786794C}"/>
                </a:ext>
              </a:extLst>
            </p:cNvPr>
            <p:cNvSpPr>
              <a:spLocks noChangeArrowheads="1"/>
            </p:cNvSpPr>
            <p:nvPr/>
          </p:nvSpPr>
          <p:spPr bwMode="auto">
            <a:xfrm>
              <a:off x="33"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9" name="Rectangle 57">
              <a:extLst>
                <a:ext uri="{FF2B5EF4-FFF2-40B4-BE49-F238E27FC236}">
                  <a16:creationId xmlns:a16="http://schemas.microsoft.com/office/drawing/2014/main" id="{D261923D-30AF-47A1-A215-19480B2B38DB}"/>
                </a:ext>
              </a:extLst>
            </p:cNvPr>
            <p:cNvSpPr>
              <a:spLocks noChangeArrowheads="1"/>
            </p:cNvSpPr>
            <p:nvPr/>
          </p:nvSpPr>
          <p:spPr bwMode="auto">
            <a:xfrm>
              <a:off x="66"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0" name="Rectangle 58">
              <a:extLst>
                <a:ext uri="{FF2B5EF4-FFF2-40B4-BE49-F238E27FC236}">
                  <a16:creationId xmlns:a16="http://schemas.microsoft.com/office/drawing/2014/main" id="{0232E471-1FA2-41BE-A230-6F5DD6AA0D93}"/>
                </a:ext>
              </a:extLst>
            </p:cNvPr>
            <p:cNvSpPr>
              <a:spLocks noChangeArrowheads="1"/>
            </p:cNvSpPr>
            <p:nvPr/>
          </p:nvSpPr>
          <p:spPr bwMode="auto">
            <a:xfrm>
              <a:off x="99"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1" name="Rectangle 59">
              <a:extLst>
                <a:ext uri="{FF2B5EF4-FFF2-40B4-BE49-F238E27FC236}">
                  <a16:creationId xmlns:a16="http://schemas.microsoft.com/office/drawing/2014/main" id="{A1A8EADD-F5BD-47DC-BBB3-E306A37C22FC}"/>
                </a:ext>
              </a:extLst>
            </p:cNvPr>
            <p:cNvSpPr>
              <a:spLocks noChangeArrowheads="1"/>
            </p:cNvSpPr>
            <p:nvPr/>
          </p:nvSpPr>
          <p:spPr bwMode="auto">
            <a:xfrm>
              <a:off x="132"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2" name="Rectangle 60">
              <a:extLst>
                <a:ext uri="{FF2B5EF4-FFF2-40B4-BE49-F238E27FC236}">
                  <a16:creationId xmlns:a16="http://schemas.microsoft.com/office/drawing/2014/main" id="{4EB11C72-0EE6-48FC-B96E-2E2D6F8A6AB7}"/>
                </a:ext>
              </a:extLst>
            </p:cNvPr>
            <p:cNvSpPr>
              <a:spLocks noChangeArrowheads="1"/>
            </p:cNvSpPr>
            <p:nvPr/>
          </p:nvSpPr>
          <p:spPr bwMode="auto">
            <a:xfrm>
              <a:off x="165"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 name="Rectangle 61">
              <a:extLst>
                <a:ext uri="{FF2B5EF4-FFF2-40B4-BE49-F238E27FC236}">
                  <a16:creationId xmlns:a16="http://schemas.microsoft.com/office/drawing/2014/main" id="{C67544B8-E8E5-46C9-B4F1-C3D5F740F6C2}"/>
                </a:ext>
              </a:extLst>
            </p:cNvPr>
            <p:cNvSpPr>
              <a:spLocks noChangeArrowheads="1"/>
            </p:cNvSpPr>
            <p:nvPr/>
          </p:nvSpPr>
          <p:spPr bwMode="auto">
            <a:xfrm>
              <a:off x="198"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 name="Rectangle 62">
              <a:extLst>
                <a:ext uri="{FF2B5EF4-FFF2-40B4-BE49-F238E27FC236}">
                  <a16:creationId xmlns:a16="http://schemas.microsoft.com/office/drawing/2014/main" id="{748859D2-F84E-479C-94B9-AE558DA67616}"/>
                </a:ext>
              </a:extLst>
            </p:cNvPr>
            <p:cNvSpPr>
              <a:spLocks noChangeArrowheads="1"/>
            </p:cNvSpPr>
            <p:nvPr/>
          </p:nvSpPr>
          <p:spPr bwMode="auto">
            <a:xfrm>
              <a:off x="231"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 name="Rectangle 63">
              <a:extLst>
                <a:ext uri="{FF2B5EF4-FFF2-40B4-BE49-F238E27FC236}">
                  <a16:creationId xmlns:a16="http://schemas.microsoft.com/office/drawing/2014/main" id="{985CC63F-3711-401F-8FF8-BE2D3670A105}"/>
                </a:ext>
              </a:extLst>
            </p:cNvPr>
            <p:cNvSpPr>
              <a:spLocks noChangeArrowheads="1"/>
            </p:cNvSpPr>
            <p:nvPr/>
          </p:nvSpPr>
          <p:spPr bwMode="auto">
            <a:xfrm>
              <a:off x="264"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 name="Rectangle 64">
              <a:extLst>
                <a:ext uri="{FF2B5EF4-FFF2-40B4-BE49-F238E27FC236}">
                  <a16:creationId xmlns:a16="http://schemas.microsoft.com/office/drawing/2014/main" id="{3A04ACC1-F54F-4F5D-93B5-413C3BF85B4C}"/>
                </a:ext>
              </a:extLst>
            </p:cNvPr>
            <p:cNvSpPr>
              <a:spLocks noChangeArrowheads="1"/>
            </p:cNvSpPr>
            <p:nvPr/>
          </p:nvSpPr>
          <p:spPr bwMode="auto">
            <a:xfrm>
              <a:off x="297"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 name="Rectangle 65">
              <a:extLst>
                <a:ext uri="{FF2B5EF4-FFF2-40B4-BE49-F238E27FC236}">
                  <a16:creationId xmlns:a16="http://schemas.microsoft.com/office/drawing/2014/main" id="{A6196E7D-C5E4-4EA8-A8E6-183CEBA39258}"/>
                </a:ext>
              </a:extLst>
            </p:cNvPr>
            <p:cNvSpPr>
              <a:spLocks noChangeArrowheads="1"/>
            </p:cNvSpPr>
            <p:nvPr/>
          </p:nvSpPr>
          <p:spPr bwMode="auto">
            <a:xfrm>
              <a:off x="330"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 name="Rectangle 66">
              <a:extLst>
                <a:ext uri="{FF2B5EF4-FFF2-40B4-BE49-F238E27FC236}">
                  <a16:creationId xmlns:a16="http://schemas.microsoft.com/office/drawing/2014/main" id="{DA3F8E58-67D7-47F0-81FB-0C3DFC54BE1C}"/>
                </a:ext>
              </a:extLst>
            </p:cNvPr>
            <p:cNvSpPr>
              <a:spLocks noChangeArrowheads="1"/>
            </p:cNvSpPr>
            <p:nvPr/>
          </p:nvSpPr>
          <p:spPr bwMode="auto">
            <a:xfrm>
              <a:off x="363"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 name="Rectangle 67">
              <a:extLst>
                <a:ext uri="{FF2B5EF4-FFF2-40B4-BE49-F238E27FC236}">
                  <a16:creationId xmlns:a16="http://schemas.microsoft.com/office/drawing/2014/main" id="{246FF307-467B-4DA0-A748-9226DFAACC38}"/>
                </a:ext>
              </a:extLst>
            </p:cNvPr>
            <p:cNvSpPr>
              <a:spLocks noChangeArrowheads="1"/>
            </p:cNvSpPr>
            <p:nvPr/>
          </p:nvSpPr>
          <p:spPr bwMode="auto">
            <a:xfrm>
              <a:off x="429"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 name="Rectangle 68">
              <a:extLst>
                <a:ext uri="{FF2B5EF4-FFF2-40B4-BE49-F238E27FC236}">
                  <a16:creationId xmlns:a16="http://schemas.microsoft.com/office/drawing/2014/main" id="{D6C93C47-778A-4244-9E75-AEDE7B3DB61A}"/>
                </a:ext>
              </a:extLst>
            </p:cNvPr>
            <p:cNvSpPr>
              <a:spLocks noChangeArrowheads="1"/>
            </p:cNvSpPr>
            <p:nvPr/>
          </p:nvSpPr>
          <p:spPr bwMode="auto">
            <a:xfrm>
              <a:off x="462"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 name="Rectangle 69">
              <a:extLst>
                <a:ext uri="{FF2B5EF4-FFF2-40B4-BE49-F238E27FC236}">
                  <a16:creationId xmlns:a16="http://schemas.microsoft.com/office/drawing/2014/main" id="{95F37D7C-94E6-484E-B887-F9C177DCE849}"/>
                </a:ext>
              </a:extLst>
            </p:cNvPr>
            <p:cNvSpPr>
              <a:spLocks noChangeArrowheads="1"/>
            </p:cNvSpPr>
            <p:nvPr/>
          </p:nvSpPr>
          <p:spPr bwMode="auto">
            <a:xfrm>
              <a:off x="495"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 name="Rectangle 70">
              <a:extLst>
                <a:ext uri="{FF2B5EF4-FFF2-40B4-BE49-F238E27FC236}">
                  <a16:creationId xmlns:a16="http://schemas.microsoft.com/office/drawing/2014/main" id="{0D839EC0-2B6F-403A-9FF0-3D7361E71D08}"/>
                </a:ext>
              </a:extLst>
            </p:cNvPr>
            <p:cNvSpPr>
              <a:spLocks noChangeArrowheads="1"/>
            </p:cNvSpPr>
            <p:nvPr/>
          </p:nvSpPr>
          <p:spPr bwMode="auto">
            <a:xfrm>
              <a:off x="527"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 name="Rectangle 71">
              <a:extLst>
                <a:ext uri="{FF2B5EF4-FFF2-40B4-BE49-F238E27FC236}">
                  <a16:creationId xmlns:a16="http://schemas.microsoft.com/office/drawing/2014/main" id="{81D74242-8A5C-4CE8-8F5C-24B3A87A0FDE}"/>
                </a:ext>
              </a:extLst>
            </p:cNvPr>
            <p:cNvSpPr>
              <a:spLocks noChangeArrowheads="1"/>
            </p:cNvSpPr>
            <p:nvPr/>
          </p:nvSpPr>
          <p:spPr bwMode="auto">
            <a:xfrm>
              <a:off x="560"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4" name="Rectangle 72">
              <a:extLst>
                <a:ext uri="{FF2B5EF4-FFF2-40B4-BE49-F238E27FC236}">
                  <a16:creationId xmlns:a16="http://schemas.microsoft.com/office/drawing/2014/main" id="{3CCFCF5A-446F-4F57-B4F3-3E7FAC643363}"/>
                </a:ext>
              </a:extLst>
            </p:cNvPr>
            <p:cNvSpPr>
              <a:spLocks noChangeArrowheads="1"/>
            </p:cNvSpPr>
            <p:nvPr/>
          </p:nvSpPr>
          <p:spPr bwMode="auto">
            <a:xfrm>
              <a:off x="593"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 name="Rectangle 73">
              <a:extLst>
                <a:ext uri="{FF2B5EF4-FFF2-40B4-BE49-F238E27FC236}">
                  <a16:creationId xmlns:a16="http://schemas.microsoft.com/office/drawing/2014/main" id="{2943C3AC-2046-4906-973C-31555A318363}"/>
                </a:ext>
              </a:extLst>
            </p:cNvPr>
            <p:cNvSpPr>
              <a:spLocks noChangeArrowheads="1"/>
            </p:cNvSpPr>
            <p:nvPr/>
          </p:nvSpPr>
          <p:spPr bwMode="auto">
            <a:xfrm>
              <a:off x="626"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6" name="Rectangle 74">
              <a:extLst>
                <a:ext uri="{FF2B5EF4-FFF2-40B4-BE49-F238E27FC236}">
                  <a16:creationId xmlns:a16="http://schemas.microsoft.com/office/drawing/2014/main" id="{0B1E52A5-5505-44C7-B1E1-51FBAD2B54AD}"/>
                </a:ext>
              </a:extLst>
            </p:cNvPr>
            <p:cNvSpPr>
              <a:spLocks noChangeArrowheads="1"/>
            </p:cNvSpPr>
            <p:nvPr/>
          </p:nvSpPr>
          <p:spPr bwMode="auto">
            <a:xfrm>
              <a:off x="659"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7" name="Rectangle 75">
              <a:extLst>
                <a:ext uri="{FF2B5EF4-FFF2-40B4-BE49-F238E27FC236}">
                  <a16:creationId xmlns:a16="http://schemas.microsoft.com/office/drawing/2014/main" id="{381E9106-2A41-42A8-916C-6473BD047EB2}"/>
                </a:ext>
              </a:extLst>
            </p:cNvPr>
            <p:cNvSpPr>
              <a:spLocks noChangeArrowheads="1"/>
            </p:cNvSpPr>
            <p:nvPr/>
          </p:nvSpPr>
          <p:spPr bwMode="auto">
            <a:xfrm>
              <a:off x="692"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8" name="Rectangle 76">
              <a:extLst>
                <a:ext uri="{FF2B5EF4-FFF2-40B4-BE49-F238E27FC236}">
                  <a16:creationId xmlns:a16="http://schemas.microsoft.com/office/drawing/2014/main" id="{13B45B65-A1C4-4F33-9C39-DF88FD72B54E}"/>
                </a:ext>
              </a:extLst>
            </p:cNvPr>
            <p:cNvSpPr>
              <a:spLocks noChangeArrowheads="1"/>
            </p:cNvSpPr>
            <p:nvPr/>
          </p:nvSpPr>
          <p:spPr bwMode="auto">
            <a:xfrm>
              <a:off x="725"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9" name="Rectangle 77">
              <a:extLst>
                <a:ext uri="{FF2B5EF4-FFF2-40B4-BE49-F238E27FC236}">
                  <a16:creationId xmlns:a16="http://schemas.microsoft.com/office/drawing/2014/main" id="{089D2B0C-1F28-4B63-9641-C7559BB44B6C}"/>
                </a:ext>
              </a:extLst>
            </p:cNvPr>
            <p:cNvSpPr>
              <a:spLocks noChangeArrowheads="1"/>
            </p:cNvSpPr>
            <p:nvPr/>
          </p:nvSpPr>
          <p:spPr bwMode="auto">
            <a:xfrm>
              <a:off x="758" y="24"/>
              <a:ext cx="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0" name="Line 78">
              <a:extLst>
                <a:ext uri="{FF2B5EF4-FFF2-40B4-BE49-F238E27FC236}">
                  <a16:creationId xmlns:a16="http://schemas.microsoft.com/office/drawing/2014/main" id="{1B80DC2E-5C5F-4FDC-8C6F-97F1BE5B0F0E}"/>
                </a:ext>
              </a:extLst>
            </p:cNvPr>
            <p:cNvSpPr>
              <a:spLocks noChangeShapeType="1"/>
            </p:cNvSpPr>
            <p:nvPr/>
          </p:nvSpPr>
          <p:spPr bwMode="auto">
            <a:xfrm>
              <a:off x="1" y="41"/>
              <a:ext cx="7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 name="Rectangle 79">
              <a:extLst>
                <a:ext uri="{FF2B5EF4-FFF2-40B4-BE49-F238E27FC236}">
                  <a16:creationId xmlns:a16="http://schemas.microsoft.com/office/drawing/2014/main" id="{7B3B0ADA-3012-4456-90D4-DC3A0C7EC5F9}"/>
                </a:ext>
              </a:extLst>
            </p:cNvPr>
            <p:cNvSpPr>
              <a:spLocks noChangeArrowheads="1"/>
            </p:cNvSpPr>
            <p:nvPr/>
          </p:nvSpPr>
          <p:spPr bwMode="auto">
            <a:xfrm>
              <a:off x="1" y="41"/>
              <a:ext cx="79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2" name="Line 80">
              <a:extLst>
                <a:ext uri="{FF2B5EF4-FFF2-40B4-BE49-F238E27FC236}">
                  <a16:creationId xmlns:a16="http://schemas.microsoft.com/office/drawing/2014/main" id="{95521225-E241-42DA-A54D-637373D8F86D}"/>
                </a:ext>
              </a:extLst>
            </p:cNvPr>
            <p:cNvSpPr>
              <a:spLocks noChangeShapeType="1"/>
            </p:cNvSpPr>
            <p:nvPr/>
          </p:nvSpPr>
          <p:spPr bwMode="auto">
            <a:xfrm>
              <a:off x="0" y="0"/>
              <a:ext cx="0" cy="1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Rectangle 81">
              <a:extLst>
                <a:ext uri="{FF2B5EF4-FFF2-40B4-BE49-F238E27FC236}">
                  <a16:creationId xmlns:a16="http://schemas.microsoft.com/office/drawing/2014/main" id="{758F6BF4-CA8E-4D0E-AF46-F10AC3D74F35}"/>
                </a:ext>
              </a:extLst>
            </p:cNvPr>
            <p:cNvSpPr>
              <a:spLocks noChangeArrowheads="1"/>
            </p:cNvSpPr>
            <p:nvPr/>
          </p:nvSpPr>
          <p:spPr bwMode="auto">
            <a:xfrm>
              <a:off x="0" y="0"/>
              <a:ext cx="1" cy="1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4" name="Rectangle 82">
              <a:extLst>
                <a:ext uri="{FF2B5EF4-FFF2-40B4-BE49-F238E27FC236}">
                  <a16:creationId xmlns:a16="http://schemas.microsoft.com/office/drawing/2014/main" id="{3DB4B645-28AB-492F-928A-3C6FA4DBFEF8}"/>
                </a:ext>
              </a:extLst>
            </p:cNvPr>
            <p:cNvSpPr>
              <a:spLocks noChangeArrowheads="1"/>
            </p:cNvSpPr>
            <p:nvPr/>
          </p:nvSpPr>
          <p:spPr bwMode="auto">
            <a:xfrm>
              <a:off x="33"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5" name="Line 83">
              <a:extLst>
                <a:ext uri="{FF2B5EF4-FFF2-40B4-BE49-F238E27FC236}">
                  <a16:creationId xmlns:a16="http://schemas.microsoft.com/office/drawing/2014/main" id="{AFC0F995-1978-4AA1-A547-9088B05ECAD1}"/>
                </a:ext>
              </a:extLst>
            </p:cNvPr>
            <p:cNvSpPr>
              <a:spLocks noChangeShapeType="1"/>
            </p:cNvSpPr>
            <p:nvPr/>
          </p:nvSpPr>
          <p:spPr bwMode="auto">
            <a:xfrm>
              <a:off x="1" y="140"/>
              <a:ext cx="7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Rectangle 84">
              <a:extLst>
                <a:ext uri="{FF2B5EF4-FFF2-40B4-BE49-F238E27FC236}">
                  <a16:creationId xmlns:a16="http://schemas.microsoft.com/office/drawing/2014/main" id="{0631D79D-D372-40CC-89ED-2A5EE24350AC}"/>
                </a:ext>
              </a:extLst>
            </p:cNvPr>
            <p:cNvSpPr>
              <a:spLocks noChangeArrowheads="1"/>
            </p:cNvSpPr>
            <p:nvPr/>
          </p:nvSpPr>
          <p:spPr bwMode="auto">
            <a:xfrm>
              <a:off x="1" y="140"/>
              <a:ext cx="79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7" name="Line 85">
              <a:extLst>
                <a:ext uri="{FF2B5EF4-FFF2-40B4-BE49-F238E27FC236}">
                  <a16:creationId xmlns:a16="http://schemas.microsoft.com/office/drawing/2014/main" id="{7E489424-7BFC-45A1-8268-56821431AAF7}"/>
                </a:ext>
              </a:extLst>
            </p:cNvPr>
            <p:cNvSpPr>
              <a:spLocks noChangeShapeType="1"/>
            </p:cNvSpPr>
            <p:nvPr/>
          </p:nvSpPr>
          <p:spPr bwMode="auto">
            <a:xfrm>
              <a:off x="791" y="1"/>
              <a:ext cx="0" cy="1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 name="Rectangle 86">
              <a:extLst>
                <a:ext uri="{FF2B5EF4-FFF2-40B4-BE49-F238E27FC236}">
                  <a16:creationId xmlns:a16="http://schemas.microsoft.com/office/drawing/2014/main" id="{94AFDF6F-47CD-44E6-AA66-96F132E3BDC2}"/>
                </a:ext>
              </a:extLst>
            </p:cNvPr>
            <p:cNvSpPr>
              <a:spLocks noChangeArrowheads="1"/>
            </p:cNvSpPr>
            <p:nvPr/>
          </p:nvSpPr>
          <p:spPr bwMode="auto">
            <a:xfrm>
              <a:off x="791" y="1"/>
              <a:ext cx="1" cy="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9" name="Line 87">
              <a:extLst>
                <a:ext uri="{FF2B5EF4-FFF2-40B4-BE49-F238E27FC236}">
                  <a16:creationId xmlns:a16="http://schemas.microsoft.com/office/drawing/2014/main" id="{C7837F6D-0D28-45EA-A9E2-E9A87F4662BE}"/>
                </a:ext>
              </a:extLst>
            </p:cNvPr>
            <p:cNvSpPr>
              <a:spLocks noChangeShapeType="1"/>
            </p:cNvSpPr>
            <p:nvPr/>
          </p:nvSpPr>
          <p:spPr bwMode="auto">
            <a:xfrm>
              <a:off x="0" y="1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 name="Rectangle 88">
              <a:extLst>
                <a:ext uri="{FF2B5EF4-FFF2-40B4-BE49-F238E27FC236}">
                  <a16:creationId xmlns:a16="http://schemas.microsoft.com/office/drawing/2014/main" id="{53E19958-098C-491E-B624-70CD91B89319}"/>
                </a:ext>
              </a:extLst>
            </p:cNvPr>
            <p:cNvSpPr>
              <a:spLocks noChangeArrowheads="1"/>
            </p:cNvSpPr>
            <p:nvPr/>
          </p:nvSpPr>
          <p:spPr bwMode="auto">
            <a:xfrm>
              <a:off x="0" y="141"/>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1" name="Rectangle 89">
              <a:extLst>
                <a:ext uri="{FF2B5EF4-FFF2-40B4-BE49-F238E27FC236}">
                  <a16:creationId xmlns:a16="http://schemas.microsoft.com/office/drawing/2014/main" id="{91BC406C-70C1-4999-A786-094F386FE83D}"/>
                </a:ext>
              </a:extLst>
            </p:cNvPr>
            <p:cNvSpPr>
              <a:spLocks noChangeArrowheads="1"/>
            </p:cNvSpPr>
            <p:nvPr/>
          </p:nvSpPr>
          <p:spPr bwMode="auto">
            <a:xfrm>
              <a:off x="132"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 name="Rectangle 90">
              <a:extLst>
                <a:ext uri="{FF2B5EF4-FFF2-40B4-BE49-F238E27FC236}">
                  <a16:creationId xmlns:a16="http://schemas.microsoft.com/office/drawing/2014/main" id="{D38F07A3-9613-4AFC-863B-7AC6C5C21549}"/>
                </a:ext>
              </a:extLst>
            </p:cNvPr>
            <p:cNvSpPr>
              <a:spLocks noChangeArrowheads="1"/>
            </p:cNvSpPr>
            <p:nvPr/>
          </p:nvSpPr>
          <p:spPr bwMode="auto">
            <a:xfrm>
              <a:off x="165"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3" name="Rectangle 91">
              <a:extLst>
                <a:ext uri="{FF2B5EF4-FFF2-40B4-BE49-F238E27FC236}">
                  <a16:creationId xmlns:a16="http://schemas.microsoft.com/office/drawing/2014/main" id="{A24313EA-B235-4870-8649-2A70D2AEB188}"/>
                </a:ext>
              </a:extLst>
            </p:cNvPr>
            <p:cNvSpPr>
              <a:spLocks noChangeArrowheads="1"/>
            </p:cNvSpPr>
            <p:nvPr/>
          </p:nvSpPr>
          <p:spPr bwMode="auto">
            <a:xfrm>
              <a:off x="198"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4" name="Rectangle 92">
              <a:extLst>
                <a:ext uri="{FF2B5EF4-FFF2-40B4-BE49-F238E27FC236}">
                  <a16:creationId xmlns:a16="http://schemas.microsoft.com/office/drawing/2014/main" id="{8A3CA711-5C45-48F0-927D-C819725FF4B6}"/>
                </a:ext>
              </a:extLst>
            </p:cNvPr>
            <p:cNvSpPr>
              <a:spLocks noChangeArrowheads="1"/>
            </p:cNvSpPr>
            <p:nvPr/>
          </p:nvSpPr>
          <p:spPr bwMode="auto">
            <a:xfrm>
              <a:off x="231"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5" name="Rectangle 93">
              <a:extLst>
                <a:ext uri="{FF2B5EF4-FFF2-40B4-BE49-F238E27FC236}">
                  <a16:creationId xmlns:a16="http://schemas.microsoft.com/office/drawing/2014/main" id="{E943FC92-5B97-4BF3-AFF0-6B28BC2E5A51}"/>
                </a:ext>
              </a:extLst>
            </p:cNvPr>
            <p:cNvSpPr>
              <a:spLocks noChangeArrowheads="1"/>
            </p:cNvSpPr>
            <p:nvPr/>
          </p:nvSpPr>
          <p:spPr bwMode="auto">
            <a:xfrm>
              <a:off x="264"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6" name="Rectangle 94">
              <a:extLst>
                <a:ext uri="{FF2B5EF4-FFF2-40B4-BE49-F238E27FC236}">
                  <a16:creationId xmlns:a16="http://schemas.microsoft.com/office/drawing/2014/main" id="{C6DF5D4C-1F0F-4779-908D-B489AA64937D}"/>
                </a:ext>
              </a:extLst>
            </p:cNvPr>
            <p:cNvSpPr>
              <a:spLocks noChangeArrowheads="1"/>
            </p:cNvSpPr>
            <p:nvPr/>
          </p:nvSpPr>
          <p:spPr bwMode="auto">
            <a:xfrm>
              <a:off x="297"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7" name="Rectangle 95">
              <a:extLst>
                <a:ext uri="{FF2B5EF4-FFF2-40B4-BE49-F238E27FC236}">
                  <a16:creationId xmlns:a16="http://schemas.microsoft.com/office/drawing/2014/main" id="{BC3AE855-93C9-4551-A9CD-598D4E2048DF}"/>
                </a:ext>
              </a:extLst>
            </p:cNvPr>
            <p:cNvSpPr>
              <a:spLocks noChangeArrowheads="1"/>
            </p:cNvSpPr>
            <p:nvPr/>
          </p:nvSpPr>
          <p:spPr bwMode="auto">
            <a:xfrm>
              <a:off x="330"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8" name="Rectangle 96">
              <a:extLst>
                <a:ext uri="{FF2B5EF4-FFF2-40B4-BE49-F238E27FC236}">
                  <a16:creationId xmlns:a16="http://schemas.microsoft.com/office/drawing/2014/main" id="{F156BB83-87F3-46A8-B740-133D80F0D78A}"/>
                </a:ext>
              </a:extLst>
            </p:cNvPr>
            <p:cNvSpPr>
              <a:spLocks noChangeArrowheads="1"/>
            </p:cNvSpPr>
            <p:nvPr/>
          </p:nvSpPr>
          <p:spPr bwMode="auto">
            <a:xfrm>
              <a:off x="363"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9" name="Line 97">
              <a:extLst>
                <a:ext uri="{FF2B5EF4-FFF2-40B4-BE49-F238E27FC236}">
                  <a16:creationId xmlns:a16="http://schemas.microsoft.com/office/drawing/2014/main" id="{EF8D333F-15C7-43F8-943E-7CD86B8B65BA}"/>
                </a:ext>
              </a:extLst>
            </p:cNvPr>
            <p:cNvSpPr>
              <a:spLocks noChangeShapeType="1"/>
            </p:cNvSpPr>
            <p:nvPr/>
          </p:nvSpPr>
          <p:spPr bwMode="auto">
            <a:xfrm>
              <a:off x="396" y="1"/>
              <a:ext cx="0" cy="1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 name="Rectangle 98">
              <a:extLst>
                <a:ext uri="{FF2B5EF4-FFF2-40B4-BE49-F238E27FC236}">
                  <a16:creationId xmlns:a16="http://schemas.microsoft.com/office/drawing/2014/main" id="{C68B564E-0037-4839-A5AA-C41998791978}"/>
                </a:ext>
              </a:extLst>
            </p:cNvPr>
            <p:cNvSpPr>
              <a:spLocks noChangeArrowheads="1"/>
            </p:cNvSpPr>
            <p:nvPr/>
          </p:nvSpPr>
          <p:spPr bwMode="auto">
            <a:xfrm>
              <a:off x="396" y="1"/>
              <a:ext cx="1" cy="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1" name="Rectangle 99">
              <a:extLst>
                <a:ext uri="{FF2B5EF4-FFF2-40B4-BE49-F238E27FC236}">
                  <a16:creationId xmlns:a16="http://schemas.microsoft.com/office/drawing/2014/main" id="{8D55CAE1-27BB-4875-9C6A-9E558E763AE7}"/>
                </a:ext>
              </a:extLst>
            </p:cNvPr>
            <p:cNvSpPr>
              <a:spLocks noChangeArrowheads="1"/>
            </p:cNvSpPr>
            <p:nvPr/>
          </p:nvSpPr>
          <p:spPr bwMode="auto">
            <a:xfrm>
              <a:off x="429"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2" name="Rectangle 100">
              <a:extLst>
                <a:ext uri="{FF2B5EF4-FFF2-40B4-BE49-F238E27FC236}">
                  <a16:creationId xmlns:a16="http://schemas.microsoft.com/office/drawing/2014/main" id="{AB3E9251-B243-46A7-9D62-872F1C514CD3}"/>
                </a:ext>
              </a:extLst>
            </p:cNvPr>
            <p:cNvSpPr>
              <a:spLocks noChangeArrowheads="1"/>
            </p:cNvSpPr>
            <p:nvPr/>
          </p:nvSpPr>
          <p:spPr bwMode="auto">
            <a:xfrm>
              <a:off x="462"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3" name="Rectangle 101">
              <a:extLst>
                <a:ext uri="{FF2B5EF4-FFF2-40B4-BE49-F238E27FC236}">
                  <a16:creationId xmlns:a16="http://schemas.microsoft.com/office/drawing/2014/main" id="{48CBCD0C-3A2E-4FDD-8241-E79F0494802A}"/>
                </a:ext>
              </a:extLst>
            </p:cNvPr>
            <p:cNvSpPr>
              <a:spLocks noChangeArrowheads="1"/>
            </p:cNvSpPr>
            <p:nvPr/>
          </p:nvSpPr>
          <p:spPr bwMode="auto">
            <a:xfrm>
              <a:off x="495"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4" name="Rectangle 102">
              <a:extLst>
                <a:ext uri="{FF2B5EF4-FFF2-40B4-BE49-F238E27FC236}">
                  <a16:creationId xmlns:a16="http://schemas.microsoft.com/office/drawing/2014/main" id="{69D2C27B-1599-482A-8AEF-848D3A2D7C2E}"/>
                </a:ext>
              </a:extLst>
            </p:cNvPr>
            <p:cNvSpPr>
              <a:spLocks noChangeArrowheads="1"/>
            </p:cNvSpPr>
            <p:nvPr/>
          </p:nvSpPr>
          <p:spPr bwMode="auto">
            <a:xfrm>
              <a:off x="527"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5" name="Rectangle 103">
              <a:extLst>
                <a:ext uri="{FF2B5EF4-FFF2-40B4-BE49-F238E27FC236}">
                  <a16:creationId xmlns:a16="http://schemas.microsoft.com/office/drawing/2014/main" id="{F9A7606C-6AC9-4FB7-B67C-FC583713261B}"/>
                </a:ext>
              </a:extLst>
            </p:cNvPr>
            <p:cNvSpPr>
              <a:spLocks noChangeArrowheads="1"/>
            </p:cNvSpPr>
            <p:nvPr/>
          </p:nvSpPr>
          <p:spPr bwMode="auto">
            <a:xfrm>
              <a:off x="560"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6" name="Rectangle 104">
              <a:extLst>
                <a:ext uri="{FF2B5EF4-FFF2-40B4-BE49-F238E27FC236}">
                  <a16:creationId xmlns:a16="http://schemas.microsoft.com/office/drawing/2014/main" id="{BC210E09-15E3-4FB6-95F2-708F8C961C59}"/>
                </a:ext>
              </a:extLst>
            </p:cNvPr>
            <p:cNvSpPr>
              <a:spLocks noChangeArrowheads="1"/>
            </p:cNvSpPr>
            <p:nvPr/>
          </p:nvSpPr>
          <p:spPr bwMode="auto">
            <a:xfrm>
              <a:off x="593"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7" name="Rectangle 105">
              <a:extLst>
                <a:ext uri="{FF2B5EF4-FFF2-40B4-BE49-F238E27FC236}">
                  <a16:creationId xmlns:a16="http://schemas.microsoft.com/office/drawing/2014/main" id="{C44426BD-BF09-44C1-8D1E-468F537E245D}"/>
                </a:ext>
              </a:extLst>
            </p:cNvPr>
            <p:cNvSpPr>
              <a:spLocks noChangeArrowheads="1"/>
            </p:cNvSpPr>
            <p:nvPr/>
          </p:nvSpPr>
          <p:spPr bwMode="auto">
            <a:xfrm>
              <a:off x="626"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8" name="Rectangle 106">
              <a:extLst>
                <a:ext uri="{FF2B5EF4-FFF2-40B4-BE49-F238E27FC236}">
                  <a16:creationId xmlns:a16="http://schemas.microsoft.com/office/drawing/2014/main" id="{3021CB33-289A-410F-BA3D-CA7ECDB02378}"/>
                </a:ext>
              </a:extLst>
            </p:cNvPr>
            <p:cNvSpPr>
              <a:spLocks noChangeArrowheads="1"/>
            </p:cNvSpPr>
            <p:nvPr/>
          </p:nvSpPr>
          <p:spPr bwMode="auto">
            <a:xfrm>
              <a:off x="659"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 name="Rectangle 107">
              <a:extLst>
                <a:ext uri="{FF2B5EF4-FFF2-40B4-BE49-F238E27FC236}">
                  <a16:creationId xmlns:a16="http://schemas.microsoft.com/office/drawing/2014/main" id="{2E105FD7-1B30-4188-A0BC-76BE68D6D968}"/>
                </a:ext>
              </a:extLst>
            </p:cNvPr>
            <p:cNvSpPr>
              <a:spLocks noChangeArrowheads="1"/>
            </p:cNvSpPr>
            <p:nvPr/>
          </p:nvSpPr>
          <p:spPr bwMode="auto">
            <a:xfrm>
              <a:off x="692"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 name="Rectangle 108">
              <a:extLst>
                <a:ext uri="{FF2B5EF4-FFF2-40B4-BE49-F238E27FC236}">
                  <a16:creationId xmlns:a16="http://schemas.microsoft.com/office/drawing/2014/main" id="{71D96740-0C35-4219-ACCD-C8A96BCD2DED}"/>
                </a:ext>
              </a:extLst>
            </p:cNvPr>
            <p:cNvSpPr>
              <a:spLocks noChangeArrowheads="1"/>
            </p:cNvSpPr>
            <p:nvPr/>
          </p:nvSpPr>
          <p:spPr bwMode="auto">
            <a:xfrm>
              <a:off x="725"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1" name="Rectangle 109">
              <a:extLst>
                <a:ext uri="{FF2B5EF4-FFF2-40B4-BE49-F238E27FC236}">
                  <a16:creationId xmlns:a16="http://schemas.microsoft.com/office/drawing/2014/main" id="{88C9397B-626E-49B3-9DC4-D5F81D5FFCE4}"/>
                </a:ext>
              </a:extLst>
            </p:cNvPr>
            <p:cNvSpPr>
              <a:spLocks noChangeArrowheads="1"/>
            </p:cNvSpPr>
            <p:nvPr/>
          </p:nvSpPr>
          <p:spPr bwMode="auto">
            <a:xfrm>
              <a:off x="758"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2" name="Line 110">
              <a:extLst>
                <a:ext uri="{FF2B5EF4-FFF2-40B4-BE49-F238E27FC236}">
                  <a16:creationId xmlns:a16="http://schemas.microsoft.com/office/drawing/2014/main" id="{66C5BD76-B5BD-4C40-9C37-3A00C6BCBBA9}"/>
                </a:ext>
              </a:extLst>
            </p:cNvPr>
            <p:cNvSpPr>
              <a:spLocks noChangeShapeType="1"/>
            </p:cNvSpPr>
            <p:nvPr/>
          </p:nvSpPr>
          <p:spPr bwMode="auto">
            <a:xfrm>
              <a:off x="791" y="1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3" name="Rectangle 111">
              <a:extLst>
                <a:ext uri="{FF2B5EF4-FFF2-40B4-BE49-F238E27FC236}">
                  <a16:creationId xmlns:a16="http://schemas.microsoft.com/office/drawing/2014/main" id="{F6D43D14-5108-409C-B927-3F144D37710E}"/>
                </a:ext>
              </a:extLst>
            </p:cNvPr>
            <p:cNvSpPr>
              <a:spLocks noChangeArrowheads="1"/>
            </p:cNvSpPr>
            <p:nvPr/>
          </p:nvSpPr>
          <p:spPr bwMode="auto">
            <a:xfrm>
              <a:off x="791" y="141"/>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4" name="Line 112">
              <a:extLst>
                <a:ext uri="{FF2B5EF4-FFF2-40B4-BE49-F238E27FC236}">
                  <a16:creationId xmlns:a16="http://schemas.microsoft.com/office/drawing/2014/main" id="{9683A3CA-2725-49E6-AD0E-BADDB5F15B87}"/>
                </a:ext>
              </a:extLst>
            </p:cNvPr>
            <p:cNvSpPr>
              <a:spLocks noChangeShapeType="1"/>
            </p:cNvSpPr>
            <p:nvPr/>
          </p:nvSpPr>
          <p:spPr bwMode="auto">
            <a:xfrm>
              <a:off x="33" y="1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5" name="Rectangle 113">
              <a:extLst>
                <a:ext uri="{FF2B5EF4-FFF2-40B4-BE49-F238E27FC236}">
                  <a16:creationId xmlns:a16="http://schemas.microsoft.com/office/drawing/2014/main" id="{B5287775-6C5B-4DB0-BD4D-9B57EC90C091}"/>
                </a:ext>
              </a:extLst>
            </p:cNvPr>
            <p:cNvSpPr>
              <a:spLocks noChangeArrowheads="1"/>
            </p:cNvSpPr>
            <p:nvPr/>
          </p:nvSpPr>
          <p:spPr bwMode="auto">
            <a:xfrm>
              <a:off x="33" y="141"/>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6" name="Rectangle 114">
              <a:extLst>
                <a:ext uri="{FF2B5EF4-FFF2-40B4-BE49-F238E27FC236}">
                  <a16:creationId xmlns:a16="http://schemas.microsoft.com/office/drawing/2014/main" id="{CDA80FA0-069E-4610-8828-70B9A82078BC}"/>
                </a:ext>
              </a:extLst>
            </p:cNvPr>
            <p:cNvSpPr>
              <a:spLocks noChangeArrowheads="1"/>
            </p:cNvSpPr>
            <p:nvPr/>
          </p:nvSpPr>
          <p:spPr bwMode="auto">
            <a:xfrm>
              <a:off x="66"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7" name="Rectangle 115">
              <a:extLst>
                <a:ext uri="{FF2B5EF4-FFF2-40B4-BE49-F238E27FC236}">
                  <a16:creationId xmlns:a16="http://schemas.microsoft.com/office/drawing/2014/main" id="{8B2BE8C9-5F3D-4624-8539-EC06E82E5E95}"/>
                </a:ext>
              </a:extLst>
            </p:cNvPr>
            <p:cNvSpPr>
              <a:spLocks noChangeArrowheads="1"/>
            </p:cNvSpPr>
            <p:nvPr/>
          </p:nvSpPr>
          <p:spPr bwMode="auto">
            <a:xfrm>
              <a:off x="99" y="42"/>
              <a:ext cx="1"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8" name="Line 116">
              <a:extLst>
                <a:ext uri="{FF2B5EF4-FFF2-40B4-BE49-F238E27FC236}">
                  <a16:creationId xmlns:a16="http://schemas.microsoft.com/office/drawing/2014/main" id="{419D84AC-F1E5-4332-BBEB-884E0AFF0E13}"/>
                </a:ext>
              </a:extLst>
            </p:cNvPr>
            <p:cNvSpPr>
              <a:spLocks noChangeShapeType="1"/>
            </p:cNvSpPr>
            <p:nvPr/>
          </p:nvSpPr>
          <p:spPr bwMode="auto">
            <a:xfrm>
              <a:off x="792" y="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9" name="Rectangle 117">
              <a:extLst>
                <a:ext uri="{FF2B5EF4-FFF2-40B4-BE49-F238E27FC236}">
                  <a16:creationId xmlns:a16="http://schemas.microsoft.com/office/drawing/2014/main" id="{DBA0EDF3-A581-4AD0-B2D9-6709E87F68FB}"/>
                </a:ext>
              </a:extLst>
            </p:cNvPr>
            <p:cNvSpPr>
              <a:spLocks noChangeArrowheads="1"/>
            </p:cNvSpPr>
            <p:nvPr/>
          </p:nvSpPr>
          <p:spPr bwMode="auto">
            <a:xfrm>
              <a:off x="792" y="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0" name="Line 118">
              <a:extLst>
                <a:ext uri="{FF2B5EF4-FFF2-40B4-BE49-F238E27FC236}">
                  <a16:creationId xmlns:a16="http://schemas.microsoft.com/office/drawing/2014/main" id="{52A122EA-34D9-4372-8C10-56733DBC8B17}"/>
                </a:ext>
              </a:extLst>
            </p:cNvPr>
            <p:cNvSpPr>
              <a:spLocks noChangeShapeType="1"/>
            </p:cNvSpPr>
            <p:nvPr/>
          </p:nvSpPr>
          <p:spPr bwMode="auto">
            <a:xfrm>
              <a:off x="792" y="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1" name="Rectangle 119">
              <a:extLst>
                <a:ext uri="{FF2B5EF4-FFF2-40B4-BE49-F238E27FC236}">
                  <a16:creationId xmlns:a16="http://schemas.microsoft.com/office/drawing/2014/main" id="{4AC19DC6-BE23-43C0-9E9F-6C14A86C57D5}"/>
                </a:ext>
              </a:extLst>
            </p:cNvPr>
            <p:cNvSpPr>
              <a:spLocks noChangeArrowheads="1"/>
            </p:cNvSpPr>
            <p:nvPr/>
          </p:nvSpPr>
          <p:spPr bwMode="auto">
            <a:xfrm>
              <a:off x="792" y="23"/>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2" name="Line 120">
              <a:extLst>
                <a:ext uri="{FF2B5EF4-FFF2-40B4-BE49-F238E27FC236}">
                  <a16:creationId xmlns:a16="http://schemas.microsoft.com/office/drawing/2014/main" id="{AE7C61EA-BFC2-45BC-BF85-3DCAF949E767}"/>
                </a:ext>
              </a:extLst>
            </p:cNvPr>
            <p:cNvSpPr>
              <a:spLocks noChangeShapeType="1"/>
            </p:cNvSpPr>
            <p:nvPr/>
          </p:nvSpPr>
          <p:spPr bwMode="auto">
            <a:xfrm>
              <a:off x="792" y="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 name="Rectangle 121">
              <a:extLst>
                <a:ext uri="{FF2B5EF4-FFF2-40B4-BE49-F238E27FC236}">
                  <a16:creationId xmlns:a16="http://schemas.microsoft.com/office/drawing/2014/main" id="{980D5CB3-7D71-4F31-97E0-4816528E34F0}"/>
                </a:ext>
              </a:extLst>
            </p:cNvPr>
            <p:cNvSpPr>
              <a:spLocks noChangeArrowheads="1"/>
            </p:cNvSpPr>
            <p:nvPr/>
          </p:nvSpPr>
          <p:spPr bwMode="auto">
            <a:xfrm>
              <a:off x="792" y="41"/>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4" name="Line 122">
              <a:extLst>
                <a:ext uri="{FF2B5EF4-FFF2-40B4-BE49-F238E27FC236}">
                  <a16:creationId xmlns:a16="http://schemas.microsoft.com/office/drawing/2014/main" id="{2571C7B4-6920-4F30-A31D-B9F55CE0D6DC}"/>
                </a:ext>
              </a:extLst>
            </p:cNvPr>
            <p:cNvSpPr>
              <a:spLocks noChangeShapeType="1"/>
            </p:cNvSpPr>
            <p:nvPr/>
          </p:nvSpPr>
          <p:spPr bwMode="auto">
            <a:xfrm>
              <a:off x="792" y="1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5" name="Rectangle 123">
              <a:extLst>
                <a:ext uri="{FF2B5EF4-FFF2-40B4-BE49-F238E27FC236}">
                  <a16:creationId xmlns:a16="http://schemas.microsoft.com/office/drawing/2014/main" id="{8B0039F7-A5F5-455D-BD27-60B6D0666272}"/>
                </a:ext>
              </a:extLst>
            </p:cNvPr>
            <p:cNvSpPr>
              <a:spLocks noChangeArrowheads="1"/>
            </p:cNvSpPr>
            <p:nvPr/>
          </p:nvSpPr>
          <p:spPr bwMode="auto">
            <a:xfrm>
              <a:off x="792" y="140"/>
              <a:ext cx="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6" name="Rectangle 124">
              <a:extLst>
                <a:ext uri="{FF2B5EF4-FFF2-40B4-BE49-F238E27FC236}">
                  <a16:creationId xmlns:a16="http://schemas.microsoft.com/office/drawing/2014/main" id="{3298E346-343E-450A-8E78-6FA1F6F5B8D8}"/>
                </a:ext>
              </a:extLst>
            </p:cNvPr>
            <p:cNvSpPr>
              <a:spLocks noChangeArrowheads="1"/>
            </p:cNvSpPr>
            <p:nvPr/>
          </p:nvSpPr>
          <p:spPr bwMode="auto">
            <a:xfrm>
              <a:off x="65" y="54"/>
              <a:ext cx="66" cy="30"/>
            </a:xfrm>
            <a:prstGeom prst="rect">
              <a:avLst/>
            </a:prstGeom>
            <a:solidFill>
              <a:srgbClr val="F49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7" name="Rectangle 125">
              <a:extLst>
                <a:ext uri="{FF2B5EF4-FFF2-40B4-BE49-F238E27FC236}">
                  <a16:creationId xmlns:a16="http://schemas.microsoft.com/office/drawing/2014/main" id="{7AC6FE4E-F307-4B14-9986-5A8830F63732}"/>
                </a:ext>
              </a:extLst>
            </p:cNvPr>
            <p:cNvSpPr>
              <a:spLocks noChangeArrowheads="1"/>
            </p:cNvSpPr>
            <p:nvPr/>
          </p:nvSpPr>
          <p:spPr bwMode="auto">
            <a:xfrm>
              <a:off x="77" y="56"/>
              <a:ext cx="20"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1" i="0" u="none" strike="noStrike" baseline="0" dirty="0">
                  <a:solidFill>
                    <a:srgbClr val="000000"/>
                  </a:solidFill>
                  <a:latin typeface="HGSｺﾞｼｯｸM"/>
                  <a:ea typeface="HGSｺﾞｼｯｸM"/>
                </a:rPr>
                <a:t>基礎</a:t>
              </a:r>
            </a:p>
          </p:txBody>
        </p:sp>
        <p:sp>
          <p:nvSpPr>
            <p:cNvPr id="138" name="Rectangle 126">
              <a:extLst>
                <a:ext uri="{FF2B5EF4-FFF2-40B4-BE49-F238E27FC236}">
                  <a16:creationId xmlns:a16="http://schemas.microsoft.com/office/drawing/2014/main" id="{1E2B4D59-87AC-4177-9C41-A4B68101EDCC}"/>
                </a:ext>
              </a:extLst>
            </p:cNvPr>
            <p:cNvSpPr>
              <a:spLocks noChangeArrowheads="1"/>
            </p:cNvSpPr>
            <p:nvPr/>
          </p:nvSpPr>
          <p:spPr bwMode="auto">
            <a:xfrm>
              <a:off x="100" y="56"/>
              <a:ext cx="20"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技術</a:t>
              </a:r>
            </a:p>
          </p:txBody>
        </p:sp>
        <p:sp>
          <p:nvSpPr>
            <p:cNvPr id="139" name="Rectangle 127">
              <a:extLst>
                <a:ext uri="{FF2B5EF4-FFF2-40B4-BE49-F238E27FC236}">
                  <a16:creationId xmlns:a16="http://schemas.microsoft.com/office/drawing/2014/main" id="{CE7E7A45-E311-4E3D-9A23-D56158EF00D4}"/>
                </a:ext>
              </a:extLst>
            </p:cNvPr>
            <p:cNvSpPr>
              <a:spLocks noChangeArrowheads="1"/>
            </p:cNvSpPr>
            <p:nvPr/>
          </p:nvSpPr>
          <p:spPr bwMode="auto">
            <a:xfrm>
              <a:off x="88" y="72"/>
              <a:ext cx="20"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1" i="0" u="none" strike="noStrike" baseline="0">
                  <a:solidFill>
                    <a:srgbClr val="000000"/>
                  </a:solidFill>
                  <a:latin typeface="HGSｺﾞｼｯｸM"/>
                  <a:ea typeface="HGSｺﾞｼｯｸM"/>
                </a:rPr>
                <a:t>研修</a:t>
              </a:r>
            </a:p>
          </p:txBody>
        </p:sp>
        <p:sp>
          <p:nvSpPr>
            <p:cNvPr id="140" name="Rectangle 128">
              <a:extLst>
                <a:ext uri="{FF2B5EF4-FFF2-40B4-BE49-F238E27FC236}">
                  <a16:creationId xmlns:a16="http://schemas.microsoft.com/office/drawing/2014/main" id="{B247A2D2-7447-4D46-B802-3ABB213C6E7E}"/>
                </a:ext>
              </a:extLst>
            </p:cNvPr>
            <p:cNvSpPr>
              <a:spLocks noChangeArrowheads="1"/>
            </p:cNvSpPr>
            <p:nvPr/>
          </p:nvSpPr>
          <p:spPr bwMode="auto">
            <a:xfrm>
              <a:off x="131" y="54"/>
              <a:ext cx="658" cy="3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41" name="Rectangle 129">
              <a:extLst>
                <a:ext uri="{FF2B5EF4-FFF2-40B4-BE49-F238E27FC236}">
                  <a16:creationId xmlns:a16="http://schemas.microsoft.com/office/drawing/2014/main" id="{BAF125CE-C7B0-4152-9FE9-3297CC9BC474}"/>
                </a:ext>
              </a:extLst>
            </p:cNvPr>
            <p:cNvSpPr>
              <a:spLocks noChangeArrowheads="1"/>
            </p:cNvSpPr>
            <p:nvPr/>
          </p:nvSpPr>
          <p:spPr bwMode="auto">
            <a:xfrm>
              <a:off x="263" y="88"/>
              <a:ext cx="67" cy="35"/>
            </a:xfrm>
            <a:prstGeom prst="rect">
              <a:avLst/>
            </a:prstGeom>
            <a:solidFill>
              <a:srgbClr val="F49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42" name="Rectangle 130">
              <a:extLst>
                <a:ext uri="{FF2B5EF4-FFF2-40B4-BE49-F238E27FC236}">
                  <a16:creationId xmlns:a16="http://schemas.microsoft.com/office/drawing/2014/main" id="{24D16C1C-48F8-486A-A21D-D37F91967B86}"/>
                </a:ext>
              </a:extLst>
            </p:cNvPr>
            <p:cNvSpPr>
              <a:spLocks noChangeArrowheads="1"/>
            </p:cNvSpPr>
            <p:nvPr/>
          </p:nvSpPr>
          <p:spPr bwMode="auto">
            <a:xfrm>
              <a:off x="22" y="61"/>
              <a:ext cx="30"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a:solidFill>
                    <a:srgbClr val="000000"/>
                  </a:solidFill>
                  <a:latin typeface="HGSｺﾞｼｯｸM"/>
                  <a:ea typeface="HGSｺﾞｼｯｸM"/>
                </a:rPr>
                <a:t>第１期</a:t>
              </a:r>
            </a:p>
          </p:txBody>
        </p:sp>
        <p:sp>
          <p:nvSpPr>
            <p:cNvPr id="143" name="Rectangle 131">
              <a:extLst>
                <a:ext uri="{FF2B5EF4-FFF2-40B4-BE49-F238E27FC236}">
                  <a16:creationId xmlns:a16="http://schemas.microsoft.com/office/drawing/2014/main" id="{439472CB-C97D-4FFD-A12F-DC14E12259F6}"/>
                </a:ext>
              </a:extLst>
            </p:cNvPr>
            <p:cNvSpPr>
              <a:spLocks noChangeArrowheads="1"/>
            </p:cNvSpPr>
            <p:nvPr/>
          </p:nvSpPr>
          <p:spPr bwMode="auto">
            <a:xfrm>
              <a:off x="-1" y="74"/>
              <a:ext cx="3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（定員</a:t>
              </a:r>
            </a:p>
          </p:txBody>
        </p:sp>
        <p:sp>
          <p:nvSpPr>
            <p:cNvPr id="144" name="Rectangle 132">
              <a:extLst>
                <a:ext uri="{FF2B5EF4-FFF2-40B4-BE49-F238E27FC236}">
                  <a16:creationId xmlns:a16="http://schemas.microsoft.com/office/drawing/2014/main" id="{13C9CCBF-5C46-4D5D-9B46-75E19DE7DC60}"/>
                </a:ext>
              </a:extLst>
            </p:cNvPr>
            <p:cNvSpPr>
              <a:spLocks noChangeArrowheads="1"/>
            </p:cNvSpPr>
            <p:nvPr/>
          </p:nvSpPr>
          <p:spPr bwMode="auto">
            <a:xfrm>
              <a:off x="36" y="74"/>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25</a:t>
              </a:r>
            </a:p>
          </p:txBody>
        </p:sp>
        <p:sp>
          <p:nvSpPr>
            <p:cNvPr id="145" name="Rectangle 133">
              <a:extLst>
                <a:ext uri="{FF2B5EF4-FFF2-40B4-BE49-F238E27FC236}">
                  <a16:creationId xmlns:a16="http://schemas.microsoft.com/office/drawing/2014/main" id="{8024A48E-CA60-40C2-BB5F-B78497A40EF2}"/>
                </a:ext>
              </a:extLst>
            </p:cNvPr>
            <p:cNvSpPr>
              <a:spLocks noChangeArrowheads="1"/>
            </p:cNvSpPr>
            <p:nvPr/>
          </p:nvSpPr>
          <p:spPr bwMode="auto">
            <a:xfrm>
              <a:off x="49" y="74"/>
              <a:ext cx="2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名）</a:t>
              </a:r>
            </a:p>
          </p:txBody>
        </p:sp>
        <p:sp>
          <p:nvSpPr>
            <p:cNvPr id="146" name="Rectangle 134">
              <a:extLst>
                <a:ext uri="{FF2B5EF4-FFF2-40B4-BE49-F238E27FC236}">
                  <a16:creationId xmlns:a16="http://schemas.microsoft.com/office/drawing/2014/main" id="{C321E4F0-C5C2-406B-8055-8D7250EC5BDB}"/>
                </a:ext>
              </a:extLst>
            </p:cNvPr>
            <p:cNvSpPr>
              <a:spLocks noChangeArrowheads="1"/>
            </p:cNvSpPr>
            <p:nvPr/>
          </p:nvSpPr>
          <p:spPr bwMode="auto">
            <a:xfrm>
              <a:off x="268" y="89"/>
              <a:ext cx="53"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HGSｺﾞｼｯｸM"/>
                  <a:ea typeface="HGSｺﾞｼｯｸM"/>
                </a:rPr>
                <a:t>基礎</a:t>
              </a:r>
            </a:p>
          </p:txBody>
        </p:sp>
        <p:sp>
          <p:nvSpPr>
            <p:cNvPr id="147" name="Rectangle 135">
              <a:extLst>
                <a:ext uri="{FF2B5EF4-FFF2-40B4-BE49-F238E27FC236}">
                  <a16:creationId xmlns:a16="http://schemas.microsoft.com/office/drawing/2014/main" id="{8F821EB9-EEE8-4D30-A9B2-DD8B5F15C3D8}"/>
                </a:ext>
              </a:extLst>
            </p:cNvPr>
            <p:cNvSpPr>
              <a:spLocks noChangeArrowheads="1"/>
            </p:cNvSpPr>
            <p:nvPr/>
          </p:nvSpPr>
          <p:spPr bwMode="auto">
            <a:xfrm>
              <a:off x="294" y="88"/>
              <a:ext cx="2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1" i="0" u="none" strike="noStrike" baseline="0" dirty="0">
                  <a:solidFill>
                    <a:srgbClr val="000000"/>
                  </a:solidFill>
                  <a:latin typeface="HGSｺﾞｼｯｸM"/>
                  <a:ea typeface="HGSｺﾞｼｯｸM"/>
                </a:rPr>
                <a:t>技術</a:t>
              </a:r>
            </a:p>
          </p:txBody>
        </p:sp>
        <p:sp>
          <p:nvSpPr>
            <p:cNvPr id="148" name="Rectangle 136">
              <a:extLst>
                <a:ext uri="{FF2B5EF4-FFF2-40B4-BE49-F238E27FC236}">
                  <a16:creationId xmlns:a16="http://schemas.microsoft.com/office/drawing/2014/main" id="{DE4A18EE-7597-4965-9E02-091E747735A2}"/>
                </a:ext>
              </a:extLst>
            </p:cNvPr>
            <p:cNvSpPr>
              <a:spLocks noChangeArrowheads="1"/>
            </p:cNvSpPr>
            <p:nvPr/>
          </p:nvSpPr>
          <p:spPr bwMode="auto">
            <a:xfrm>
              <a:off x="283" y="108"/>
              <a:ext cx="2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1" i="0" u="none" strike="noStrike" baseline="0" dirty="0">
                  <a:solidFill>
                    <a:srgbClr val="000000"/>
                  </a:solidFill>
                  <a:latin typeface="HGSｺﾞｼｯｸM"/>
                  <a:ea typeface="HGSｺﾞｼｯｸM"/>
                </a:rPr>
                <a:t>研修</a:t>
              </a:r>
            </a:p>
          </p:txBody>
        </p:sp>
        <p:sp>
          <p:nvSpPr>
            <p:cNvPr id="149" name="Rectangle 137">
              <a:extLst>
                <a:ext uri="{FF2B5EF4-FFF2-40B4-BE49-F238E27FC236}">
                  <a16:creationId xmlns:a16="http://schemas.microsoft.com/office/drawing/2014/main" id="{8AE63525-9034-4169-8921-F73FC581EA24}"/>
                </a:ext>
              </a:extLst>
            </p:cNvPr>
            <p:cNvSpPr>
              <a:spLocks noChangeArrowheads="1"/>
            </p:cNvSpPr>
            <p:nvPr/>
          </p:nvSpPr>
          <p:spPr bwMode="auto">
            <a:xfrm>
              <a:off x="331" y="88"/>
              <a:ext cx="458" cy="3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50" name="Rectangle 138">
              <a:extLst>
                <a:ext uri="{FF2B5EF4-FFF2-40B4-BE49-F238E27FC236}">
                  <a16:creationId xmlns:a16="http://schemas.microsoft.com/office/drawing/2014/main" id="{27BE32AB-5898-47EA-B38D-8B9F43BF29F9}"/>
                </a:ext>
              </a:extLst>
            </p:cNvPr>
            <p:cNvSpPr>
              <a:spLocks noChangeArrowheads="1"/>
            </p:cNvSpPr>
            <p:nvPr/>
          </p:nvSpPr>
          <p:spPr bwMode="auto">
            <a:xfrm>
              <a:off x="236" y="65"/>
              <a:ext cx="459"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ＭＳ Ｐゴシック"/>
                  <a:ea typeface="ＭＳ Ｐゴシック"/>
                </a:rPr>
                <a:t>受入農家派遣研修</a:t>
              </a:r>
              <a:r>
                <a:rPr lang="ja-JP" altLang="en-US" sz="700" b="0" i="0" u="none" strike="noStrike" baseline="0" dirty="0">
                  <a:latin typeface="ＭＳ Ｐゴシック"/>
                  <a:ea typeface="ＭＳ Ｐゴシック"/>
                </a:rPr>
                <a:t>（</a:t>
              </a:r>
              <a:r>
                <a:rPr lang="en-US" altLang="ja-JP" sz="700" b="1" i="0" u="none" strike="noStrike" baseline="0" dirty="0">
                  <a:latin typeface="ＭＳ Ｐゴシック"/>
                  <a:ea typeface="ＭＳ Ｐゴシック"/>
                </a:rPr>
                <a:t>10</a:t>
              </a:r>
              <a:r>
                <a:rPr lang="ja-JP" altLang="en-US" sz="700" b="1" i="0" u="none" strike="noStrike" baseline="0" dirty="0">
                  <a:latin typeface="ＭＳ Ｐゴシック"/>
                  <a:ea typeface="ＭＳ Ｐゴシック"/>
                </a:rPr>
                <a:t>ｹ月必須。最長</a:t>
              </a:r>
              <a:r>
                <a:rPr lang="en-US" altLang="ja-JP" sz="700" b="1" i="0" u="none" strike="noStrike" baseline="0" dirty="0">
                  <a:latin typeface="ＭＳ Ｐゴシック"/>
                  <a:ea typeface="ＭＳ Ｐゴシック"/>
                </a:rPr>
                <a:t>1</a:t>
              </a:r>
              <a:r>
                <a:rPr lang="ja-JP" altLang="en-US" sz="700" b="1" i="0" u="none" strike="noStrike" baseline="0" dirty="0">
                  <a:latin typeface="ＭＳ Ｐゴシック"/>
                  <a:ea typeface="ＭＳ Ｐゴシック"/>
                </a:rPr>
                <a:t>年</a:t>
              </a:r>
              <a:r>
                <a:rPr lang="en-US" altLang="ja-JP" sz="700" b="1" i="0" u="none" strike="noStrike" baseline="0" dirty="0">
                  <a:latin typeface="ＭＳ Ｐゴシック"/>
                  <a:ea typeface="ＭＳ Ｐゴシック"/>
                </a:rPr>
                <a:t>10</a:t>
              </a:r>
              <a:r>
                <a:rPr lang="ja-JP" altLang="en-US" sz="700" b="1" i="0" u="none" strike="noStrike" baseline="0" dirty="0">
                  <a:latin typeface="ＭＳ Ｐゴシック"/>
                  <a:ea typeface="ＭＳ Ｐゴシック"/>
                </a:rPr>
                <a:t>ｹ月　令和</a:t>
              </a:r>
              <a:r>
                <a:rPr lang="en-US" altLang="ja-JP" sz="700" b="1" dirty="0">
                  <a:latin typeface="ＭＳ Ｐゴシック"/>
                  <a:ea typeface="ＭＳ Ｐゴシック"/>
                </a:rPr>
                <a:t>9</a:t>
              </a:r>
              <a:r>
                <a:rPr lang="ja-JP" altLang="en-US" sz="700" b="1" i="0" u="none" strike="noStrike" baseline="0" dirty="0">
                  <a:latin typeface="ＭＳ Ｐゴシック"/>
                  <a:ea typeface="ＭＳ Ｐゴシック"/>
                </a:rPr>
                <a:t>年</a:t>
              </a:r>
              <a:r>
                <a:rPr lang="en-US" altLang="ja-JP" sz="700" b="1" i="0" u="none" strike="noStrike" baseline="0" dirty="0">
                  <a:latin typeface="ＭＳ Ｐゴシック"/>
                  <a:ea typeface="ＭＳ Ｐゴシック"/>
                </a:rPr>
                <a:t>5</a:t>
              </a:r>
              <a:r>
                <a:rPr lang="ja-JP" altLang="en-US" sz="700" b="1" i="0" u="none" strike="noStrike" baseline="0" dirty="0">
                  <a:latin typeface="ＭＳ Ｐゴシック"/>
                  <a:ea typeface="ＭＳ Ｐゴシック"/>
                </a:rPr>
                <a:t>月まで</a:t>
              </a:r>
              <a:r>
                <a:rPr lang="ja-JP" altLang="en-US" sz="700" b="0" i="0" u="none" strike="noStrike" baseline="0" dirty="0">
                  <a:latin typeface="ＭＳ Ｐゴシック"/>
                  <a:ea typeface="ＭＳ Ｐゴシック"/>
                </a:rPr>
                <a:t>）</a:t>
              </a:r>
            </a:p>
          </p:txBody>
        </p:sp>
        <p:sp>
          <p:nvSpPr>
            <p:cNvPr id="151" name="Rectangle 139">
              <a:extLst>
                <a:ext uri="{FF2B5EF4-FFF2-40B4-BE49-F238E27FC236}">
                  <a16:creationId xmlns:a16="http://schemas.microsoft.com/office/drawing/2014/main" id="{67B5153E-EBF4-41AD-8A1C-F817D1579B44}"/>
                </a:ext>
              </a:extLst>
            </p:cNvPr>
            <p:cNvSpPr>
              <a:spLocks noChangeArrowheads="1"/>
            </p:cNvSpPr>
            <p:nvPr/>
          </p:nvSpPr>
          <p:spPr bwMode="auto">
            <a:xfrm>
              <a:off x="216" y="95"/>
              <a:ext cx="1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HGSｺﾞｼｯｸM"/>
                  <a:ea typeface="HGSｺﾞｼｯｸM"/>
                </a:rPr>
                <a:t>第</a:t>
              </a:r>
            </a:p>
          </p:txBody>
        </p:sp>
        <p:sp>
          <p:nvSpPr>
            <p:cNvPr id="152" name="Rectangle 140">
              <a:extLst>
                <a:ext uri="{FF2B5EF4-FFF2-40B4-BE49-F238E27FC236}">
                  <a16:creationId xmlns:a16="http://schemas.microsoft.com/office/drawing/2014/main" id="{7F0CF7E6-01C1-47E3-98BF-1B4564F6F4DC}"/>
                </a:ext>
              </a:extLst>
            </p:cNvPr>
            <p:cNvSpPr>
              <a:spLocks noChangeArrowheads="1"/>
            </p:cNvSpPr>
            <p:nvPr/>
          </p:nvSpPr>
          <p:spPr bwMode="auto">
            <a:xfrm flipH="1">
              <a:off x="231" y="95"/>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2</a:t>
              </a:r>
            </a:p>
          </p:txBody>
        </p:sp>
        <p:sp>
          <p:nvSpPr>
            <p:cNvPr id="153" name="Rectangle 141">
              <a:extLst>
                <a:ext uri="{FF2B5EF4-FFF2-40B4-BE49-F238E27FC236}">
                  <a16:creationId xmlns:a16="http://schemas.microsoft.com/office/drawing/2014/main" id="{C51AF599-CF78-4C6E-8028-7FF446705ACC}"/>
                </a:ext>
              </a:extLst>
            </p:cNvPr>
            <p:cNvSpPr>
              <a:spLocks noChangeArrowheads="1"/>
            </p:cNvSpPr>
            <p:nvPr/>
          </p:nvSpPr>
          <p:spPr bwMode="auto">
            <a:xfrm>
              <a:off x="240" y="95"/>
              <a:ext cx="1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HGSｺﾞｼｯｸM"/>
                  <a:ea typeface="HGSｺﾞｼｯｸM"/>
                </a:rPr>
                <a:t>期</a:t>
              </a:r>
            </a:p>
          </p:txBody>
        </p:sp>
        <p:sp>
          <p:nvSpPr>
            <p:cNvPr id="154" name="Rectangle 142">
              <a:extLst>
                <a:ext uri="{FF2B5EF4-FFF2-40B4-BE49-F238E27FC236}">
                  <a16:creationId xmlns:a16="http://schemas.microsoft.com/office/drawing/2014/main" id="{A48D52FF-2AFF-4834-A93A-3B5D9E92BD98}"/>
                </a:ext>
              </a:extLst>
            </p:cNvPr>
            <p:cNvSpPr>
              <a:spLocks noChangeArrowheads="1"/>
            </p:cNvSpPr>
            <p:nvPr/>
          </p:nvSpPr>
          <p:spPr bwMode="auto">
            <a:xfrm>
              <a:off x="199" y="109"/>
              <a:ext cx="30"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（定員</a:t>
              </a:r>
            </a:p>
          </p:txBody>
        </p:sp>
        <p:sp>
          <p:nvSpPr>
            <p:cNvPr id="155" name="Rectangle 143">
              <a:extLst>
                <a:ext uri="{FF2B5EF4-FFF2-40B4-BE49-F238E27FC236}">
                  <a16:creationId xmlns:a16="http://schemas.microsoft.com/office/drawing/2014/main" id="{130F61B9-C3E9-48BF-B7A6-89BB49212E84}"/>
                </a:ext>
              </a:extLst>
            </p:cNvPr>
            <p:cNvSpPr>
              <a:spLocks noChangeArrowheads="1"/>
            </p:cNvSpPr>
            <p:nvPr/>
          </p:nvSpPr>
          <p:spPr bwMode="auto">
            <a:xfrm>
              <a:off x="233" y="109"/>
              <a:ext cx="1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25</a:t>
              </a:r>
            </a:p>
          </p:txBody>
        </p:sp>
        <p:sp>
          <p:nvSpPr>
            <p:cNvPr id="156" name="Rectangle 144">
              <a:extLst>
                <a:ext uri="{FF2B5EF4-FFF2-40B4-BE49-F238E27FC236}">
                  <a16:creationId xmlns:a16="http://schemas.microsoft.com/office/drawing/2014/main" id="{CA532302-27CD-4F10-B7AA-F49783C738AB}"/>
                </a:ext>
              </a:extLst>
            </p:cNvPr>
            <p:cNvSpPr>
              <a:spLocks noChangeArrowheads="1"/>
            </p:cNvSpPr>
            <p:nvPr/>
          </p:nvSpPr>
          <p:spPr bwMode="auto">
            <a:xfrm>
              <a:off x="245" y="109"/>
              <a:ext cx="20"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600" b="0" i="0" u="none" strike="noStrike" baseline="0" dirty="0">
                  <a:solidFill>
                    <a:srgbClr val="000000"/>
                  </a:solidFill>
                  <a:latin typeface="HGSｺﾞｼｯｸM"/>
                  <a:ea typeface="HGSｺﾞｼｯｸM"/>
                </a:rPr>
                <a:t>名）</a:t>
              </a:r>
            </a:p>
          </p:txBody>
        </p:sp>
        <p:sp>
          <p:nvSpPr>
            <p:cNvPr id="157" name="Rectangle 145">
              <a:extLst>
                <a:ext uri="{FF2B5EF4-FFF2-40B4-BE49-F238E27FC236}">
                  <a16:creationId xmlns:a16="http://schemas.microsoft.com/office/drawing/2014/main" id="{1EA28B96-A1A2-4B6F-8060-87FF0F486FE4}"/>
                </a:ext>
              </a:extLst>
            </p:cNvPr>
            <p:cNvSpPr>
              <a:spLocks noChangeArrowheads="1"/>
            </p:cNvSpPr>
            <p:nvPr/>
          </p:nvSpPr>
          <p:spPr bwMode="auto">
            <a:xfrm>
              <a:off x="381" y="102"/>
              <a:ext cx="391"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700" b="0" i="0" u="none" strike="noStrike" baseline="0" dirty="0">
                  <a:solidFill>
                    <a:srgbClr val="000000"/>
                  </a:solidFill>
                  <a:latin typeface="ＭＳ Ｐゴシック"/>
                  <a:ea typeface="ＭＳ Ｐゴシック"/>
                </a:rPr>
                <a:t>受入農家派遣研修</a:t>
              </a:r>
              <a:r>
                <a:rPr lang="ja-JP" altLang="en-US" sz="700" b="0" i="0" u="none" strike="noStrike" baseline="0" dirty="0">
                  <a:latin typeface="ＭＳ Ｐゴシック"/>
                  <a:ea typeface="ＭＳ Ｐゴシック"/>
                </a:rPr>
                <a:t>（</a:t>
              </a:r>
              <a:r>
                <a:rPr lang="en-US" altLang="ja-JP" sz="700" b="1" i="0" u="none" strike="noStrike" baseline="0" dirty="0">
                  <a:latin typeface="ＭＳ Ｐゴシック"/>
                  <a:ea typeface="ＭＳ Ｐゴシック"/>
                </a:rPr>
                <a:t>10</a:t>
              </a:r>
              <a:r>
                <a:rPr lang="ja-JP" altLang="en-US" sz="700" b="1" i="0" u="none" strike="noStrike" baseline="0" dirty="0">
                  <a:latin typeface="ＭＳ Ｐゴシック"/>
                  <a:ea typeface="ＭＳ Ｐゴシック"/>
                </a:rPr>
                <a:t>ｹ月必須。最長</a:t>
              </a:r>
              <a:r>
                <a:rPr lang="en-US" altLang="ja-JP" sz="700" b="1" i="0" u="none" strike="noStrike" baseline="0" dirty="0">
                  <a:latin typeface="ＭＳ Ｐゴシック"/>
                  <a:ea typeface="ＭＳ Ｐゴシック"/>
                </a:rPr>
                <a:t>1</a:t>
              </a:r>
              <a:r>
                <a:rPr lang="ja-JP" altLang="en-US" sz="700" b="1" i="0" u="none" strike="noStrike" baseline="0" dirty="0">
                  <a:latin typeface="ＭＳ Ｐゴシック"/>
                  <a:ea typeface="ＭＳ Ｐゴシック"/>
                </a:rPr>
                <a:t>年</a:t>
              </a:r>
              <a:r>
                <a:rPr lang="en-US" altLang="ja-JP" sz="700" b="1" i="0" u="none" strike="noStrike" baseline="0" dirty="0">
                  <a:latin typeface="ＭＳ Ｐゴシック"/>
                  <a:ea typeface="ＭＳ Ｐゴシック"/>
                </a:rPr>
                <a:t>10</a:t>
              </a:r>
              <a:r>
                <a:rPr lang="ja-JP" altLang="en-US" sz="700" b="1" i="0" u="none" strike="noStrike" baseline="0" dirty="0">
                  <a:latin typeface="ＭＳ Ｐゴシック"/>
                  <a:ea typeface="ＭＳ Ｐゴシック"/>
                </a:rPr>
                <a:t>ｹ月　　令和</a:t>
              </a:r>
              <a:r>
                <a:rPr lang="en-US" altLang="ja-JP" sz="700" b="1" i="0" u="none" strike="noStrike" baseline="0" dirty="0">
                  <a:latin typeface="ＭＳ Ｐゴシック"/>
                  <a:ea typeface="ＭＳ Ｐゴシック"/>
                </a:rPr>
                <a:t>9</a:t>
              </a:r>
              <a:r>
                <a:rPr lang="ja-JP" altLang="en-US" sz="700" b="1" i="0" u="none" strike="noStrike" baseline="0" dirty="0">
                  <a:latin typeface="ＭＳ Ｐゴシック"/>
                  <a:ea typeface="ＭＳ Ｐゴシック"/>
                </a:rPr>
                <a:t>年</a:t>
              </a:r>
              <a:r>
                <a:rPr lang="en-US" altLang="ja-JP" sz="700" b="1" i="0" u="none" strike="noStrike" baseline="0" dirty="0">
                  <a:latin typeface="ＭＳ Ｐゴシック"/>
                  <a:ea typeface="ＭＳ Ｐゴシック"/>
                </a:rPr>
                <a:t>11</a:t>
              </a:r>
              <a:r>
                <a:rPr lang="ja-JP" altLang="en-US" sz="700" b="1" i="0" u="none" strike="noStrike" baseline="0" dirty="0">
                  <a:latin typeface="ＭＳ Ｐゴシック"/>
                  <a:ea typeface="ＭＳ Ｐゴシック"/>
                </a:rPr>
                <a:t>月まで</a:t>
              </a:r>
              <a:r>
                <a:rPr lang="ja-JP" altLang="en-US" sz="700" b="0" i="0" u="none" strike="noStrike" baseline="0" dirty="0">
                  <a:latin typeface="ＭＳ Ｐゴシック"/>
                  <a:ea typeface="ＭＳ Ｐゴシック"/>
                </a:rPr>
                <a:t>）</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吹き出し: 角を丸めた四角形 50">
            <a:extLst>
              <a:ext uri="{FF2B5EF4-FFF2-40B4-BE49-F238E27FC236}">
                <a16:creationId xmlns:a16="http://schemas.microsoft.com/office/drawing/2014/main" id="{957FA46C-7741-4B24-9988-24C4AF24ED7D}"/>
              </a:ext>
            </a:extLst>
          </p:cNvPr>
          <p:cNvSpPr/>
          <p:nvPr/>
        </p:nvSpPr>
        <p:spPr>
          <a:xfrm>
            <a:off x="1470025" y="1528763"/>
            <a:ext cx="2455863" cy="439737"/>
          </a:xfrm>
          <a:prstGeom prst="wedgeRoundRectCallout">
            <a:avLst>
              <a:gd name="adj1" fmla="val -26843"/>
              <a:gd name="adj2" fmla="val 69853"/>
              <a:gd name="adj3" fmla="val 16667"/>
            </a:avLst>
          </a:prstGeom>
          <a:solidFill>
            <a:srgbClr val="CCECFF"/>
          </a:solidFill>
          <a:ln w="6350">
            <a:solidFill>
              <a:srgbClr val="00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四角形: 角を丸くする 4">
            <a:extLst>
              <a:ext uri="{FF2B5EF4-FFF2-40B4-BE49-F238E27FC236}">
                <a16:creationId xmlns:a16="http://schemas.microsoft.com/office/drawing/2014/main" id="{2241167B-3F26-4717-9965-77809BD6326D}"/>
              </a:ext>
            </a:extLst>
          </p:cNvPr>
          <p:cNvSpPr/>
          <p:nvPr/>
        </p:nvSpPr>
        <p:spPr>
          <a:xfrm>
            <a:off x="1128713" y="441325"/>
            <a:ext cx="5670550" cy="61912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a:extLst>
              <a:ext uri="{FF2B5EF4-FFF2-40B4-BE49-F238E27FC236}">
                <a16:creationId xmlns:a16="http://schemas.microsoft.com/office/drawing/2014/main" id="{332113EA-E76E-4E12-9292-2E738A11CB3B}"/>
              </a:ext>
            </a:extLst>
          </p:cNvPr>
          <p:cNvSpPr/>
          <p:nvPr/>
        </p:nvSpPr>
        <p:spPr>
          <a:xfrm>
            <a:off x="160338" y="8585636"/>
            <a:ext cx="4060825" cy="1083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吹き出し: 角を丸めた四角形 50">
            <a:extLst>
              <a:ext uri="{FF2B5EF4-FFF2-40B4-BE49-F238E27FC236}">
                <a16:creationId xmlns:a16="http://schemas.microsoft.com/office/drawing/2014/main" id="{A1EF7A4B-2E7F-4934-9C43-8900A41CEAF6}"/>
              </a:ext>
            </a:extLst>
          </p:cNvPr>
          <p:cNvSpPr/>
          <p:nvPr/>
        </p:nvSpPr>
        <p:spPr>
          <a:xfrm>
            <a:off x="4119563" y="7162502"/>
            <a:ext cx="2540000" cy="866775"/>
          </a:xfrm>
          <a:prstGeom prst="wedgeRoundRectCallout">
            <a:avLst>
              <a:gd name="adj1" fmla="val -67090"/>
              <a:gd name="adj2" fmla="val -54586"/>
              <a:gd name="adj3" fmla="val 16667"/>
            </a:avLst>
          </a:prstGeom>
          <a:solidFill>
            <a:srgbClr val="99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8" name="楕円 47">
            <a:extLst>
              <a:ext uri="{FF2B5EF4-FFF2-40B4-BE49-F238E27FC236}">
                <a16:creationId xmlns:a16="http://schemas.microsoft.com/office/drawing/2014/main" id="{55BF7588-5123-48C8-935B-415EE7BBEFA8}"/>
              </a:ext>
            </a:extLst>
          </p:cNvPr>
          <p:cNvSpPr/>
          <p:nvPr/>
        </p:nvSpPr>
        <p:spPr>
          <a:xfrm>
            <a:off x="1980441" y="6371707"/>
            <a:ext cx="1822450" cy="1116172"/>
          </a:xfrm>
          <a:prstGeom prst="ellipse">
            <a:avLst/>
          </a:prstGeom>
          <a:gradFill>
            <a:gsLst>
              <a:gs pos="94000">
                <a:srgbClr val="00B050"/>
              </a:gs>
              <a:gs pos="93000">
                <a:schemeClr val="bg1"/>
              </a:gs>
            </a:gsLst>
            <a:lin ang="5400000" scaled="1"/>
          </a:gra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a:extLst>
              <a:ext uri="{FF2B5EF4-FFF2-40B4-BE49-F238E27FC236}">
                <a16:creationId xmlns:a16="http://schemas.microsoft.com/office/drawing/2014/main" id="{9D4FC496-31E8-44F6-86CD-6A45A70C3284}"/>
              </a:ext>
            </a:extLst>
          </p:cNvPr>
          <p:cNvSpPr/>
          <p:nvPr/>
        </p:nvSpPr>
        <p:spPr>
          <a:xfrm>
            <a:off x="166688" y="6137117"/>
            <a:ext cx="1538287" cy="836453"/>
          </a:xfrm>
          <a:prstGeom prst="ellipse">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吹き出し: 角を丸めた四角形 51">
            <a:extLst>
              <a:ext uri="{FF2B5EF4-FFF2-40B4-BE49-F238E27FC236}">
                <a16:creationId xmlns:a16="http://schemas.microsoft.com/office/drawing/2014/main" id="{B6CA1290-938A-403E-B6E7-94040E53FFF9}"/>
              </a:ext>
            </a:extLst>
          </p:cNvPr>
          <p:cNvSpPr/>
          <p:nvPr/>
        </p:nvSpPr>
        <p:spPr>
          <a:xfrm>
            <a:off x="42863" y="7082624"/>
            <a:ext cx="2000250" cy="1423195"/>
          </a:xfrm>
          <a:prstGeom prst="wedgeRoundRectCallout">
            <a:avLst>
              <a:gd name="adj1" fmla="val -12666"/>
              <a:gd name="adj2" fmla="val -59832"/>
              <a:gd name="adj3" fmla="val 16667"/>
            </a:avLst>
          </a:prstGeom>
          <a:solidFill>
            <a:srgbClr val="99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吹き出し: 角を丸めた四角形 49">
            <a:extLst>
              <a:ext uri="{FF2B5EF4-FFF2-40B4-BE49-F238E27FC236}">
                <a16:creationId xmlns:a16="http://schemas.microsoft.com/office/drawing/2014/main" id="{F1332CDE-41EC-4571-8723-A6A0BB1D21BA}"/>
              </a:ext>
            </a:extLst>
          </p:cNvPr>
          <p:cNvSpPr/>
          <p:nvPr/>
        </p:nvSpPr>
        <p:spPr>
          <a:xfrm>
            <a:off x="2375660" y="7629961"/>
            <a:ext cx="1355725" cy="904875"/>
          </a:xfrm>
          <a:prstGeom prst="wedgeRoundRectCallout">
            <a:avLst>
              <a:gd name="adj1" fmla="val -11176"/>
              <a:gd name="adj2" fmla="val -64825"/>
              <a:gd name="adj3" fmla="val 16667"/>
            </a:avLst>
          </a:prstGeom>
          <a:solidFill>
            <a:srgbClr val="99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四角形: 角を丸くする 28">
            <a:extLst>
              <a:ext uri="{FF2B5EF4-FFF2-40B4-BE49-F238E27FC236}">
                <a16:creationId xmlns:a16="http://schemas.microsoft.com/office/drawing/2014/main" id="{6DA167FA-AE7E-4E54-8B0D-B2E3A70878C0}"/>
              </a:ext>
            </a:extLst>
          </p:cNvPr>
          <p:cNvSpPr/>
          <p:nvPr/>
        </p:nvSpPr>
        <p:spPr>
          <a:xfrm>
            <a:off x="31750" y="2265363"/>
            <a:ext cx="3922713" cy="3752850"/>
          </a:xfrm>
          <a:prstGeom prst="roundRect">
            <a:avLst>
              <a:gd name="adj" fmla="val 6777"/>
            </a:avLst>
          </a:prstGeom>
          <a:solidFill>
            <a:srgbClr val="66CCF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ja-JP" altLang="en-US"/>
          </a:p>
        </p:txBody>
      </p:sp>
      <p:sp>
        <p:nvSpPr>
          <p:cNvPr id="27" name="矢印: 下 26">
            <a:extLst>
              <a:ext uri="{FF2B5EF4-FFF2-40B4-BE49-F238E27FC236}">
                <a16:creationId xmlns:a16="http://schemas.microsoft.com/office/drawing/2014/main" id="{EB519F86-327E-4381-8530-03DFCC37061F}"/>
              </a:ext>
            </a:extLst>
          </p:cNvPr>
          <p:cNvSpPr/>
          <p:nvPr/>
        </p:nvSpPr>
        <p:spPr>
          <a:xfrm>
            <a:off x="361950" y="400050"/>
            <a:ext cx="696913" cy="1682750"/>
          </a:xfrm>
          <a:prstGeom prst="downArrow">
            <a:avLst>
              <a:gd name="adj1" fmla="val 59721"/>
              <a:gd name="adj2" fmla="val 30919"/>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四角形: 角を丸くする 1">
            <a:extLst>
              <a:ext uri="{FF2B5EF4-FFF2-40B4-BE49-F238E27FC236}">
                <a16:creationId xmlns:a16="http://schemas.microsoft.com/office/drawing/2014/main" id="{86A64D9F-91B5-4317-853A-F8B0A17FD0A2}"/>
              </a:ext>
            </a:extLst>
          </p:cNvPr>
          <p:cNvSpPr/>
          <p:nvPr/>
        </p:nvSpPr>
        <p:spPr>
          <a:xfrm>
            <a:off x="66675" y="46038"/>
            <a:ext cx="4730750" cy="3683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テキスト ボックス 3">
            <a:extLst>
              <a:ext uri="{FF2B5EF4-FFF2-40B4-BE49-F238E27FC236}">
                <a16:creationId xmlns:a16="http://schemas.microsoft.com/office/drawing/2014/main" id="{3337D1B5-2ADD-4685-9835-BACB8673C8BD}"/>
              </a:ext>
            </a:extLst>
          </p:cNvPr>
          <p:cNvSpPr txBox="1"/>
          <p:nvPr/>
        </p:nvSpPr>
        <p:spPr>
          <a:xfrm>
            <a:off x="93578" y="44106"/>
            <a:ext cx="4487550" cy="369332"/>
          </a:xfrm>
          <a:prstGeom prst="rect">
            <a:avLst/>
          </a:prstGeom>
          <a:noFill/>
        </p:spPr>
        <p:txBody>
          <a:bodyPr>
            <a:spAutoFit/>
          </a:bodyPr>
          <a:lstStyle/>
          <a:p>
            <a:pPr algn="ctr">
              <a:defRPr/>
            </a:pPr>
            <a:r>
              <a:rPr lang="ja-JP" altLang="en-US"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農業をやってみたいと思ったら、まず･･･</a:t>
            </a:r>
          </a:p>
        </p:txBody>
      </p:sp>
      <p:sp>
        <p:nvSpPr>
          <p:cNvPr id="3087" name="テキスト ボックス 5">
            <a:extLst>
              <a:ext uri="{FF2B5EF4-FFF2-40B4-BE49-F238E27FC236}">
                <a16:creationId xmlns:a16="http://schemas.microsoft.com/office/drawing/2014/main" id="{4BA47C9E-9A11-44BA-9C29-497CDD0B48C4}"/>
              </a:ext>
            </a:extLst>
          </p:cNvPr>
          <p:cNvSpPr txBox="1">
            <a:spLocks noChangeArrowheads="1"/>
          </p:cNvSpPr>
          <p:nvPr/>
        </p:nvSpPr>
        <p:spPr bwMode="auto">
          <a:xfrm>
            <a:off x="938213" y="430213"/>
            <a:ext cx="5665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lang="en-US" altLang="ja-JP" sz="2000" b="1" dirty="0">
                <a:solidFill>
                  <a:schemeClr val="bg1"/>
                </a:solidFill>
                <a:latin typeface="HG丸ｺﾞｼｯｸM-PRO" panose="020F0600000000000000" pitchFamily="50" charset="-128"/>
                <a:ea typeface="HG丸ｺﾞｼｯｸM-PRO" panose="020F0600000000000000" pitchFamily="50" charset="-128"/>
              </a:rPr>
              <a:t>【</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長崎県新規就農相談センター</a:t>
            </a:r>
            <a:r>
              <a:rPr lang="en-US" altLang="ja-JP" sz="2000" b="1" dirty="0">
                <a:solidFill>
                  <a:schemeClr val="bg1"/>
                </a:solidFill>
                <a:latin typeface="HG丸ｺﾞｼｯｸM-PRO" panose="020F0600000000000000" pitchFamily="50" charset="-128"/>
                <a:ea typeface="HG丸ｺﾞｼｯｸM-PRO" panose="020F0600000000000000" pitchFamily="50" charset="-128"/>
              </a:rPr>
              <a:t>】</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に就農相談　</a:t>
            </a:r>
          </a:p>
        </p:txBody>
      </p:sp>
      <p:sp>
        <p:nvSpPr>
          <p:cNvPr id="3088" name="テキスト ボックス 6">
            <a:extLst>
              <a:ext uri="{FF2B5EF4-FFF2-40B4-BE49-F238E27FC236}">
                <a16:creationId xmlns:a16="http://schemas.microsoft.com/office/drawing/2014/main" id="{5AFDC7BD-6866-4EC0-A4CB-4427BD8ABCD1}"/>
              </a:ext>
            </a:extLst>
          </p:cNvPr>
          <p:cNvSpPr txBox="1">
            <a:spLocks noChangeArrowheads="1"/>
          </p:cNvSpPr>
          <p:nvPr/>
        </p:nvSpPr>
        <p:spPr bwMode="auto">
          <a:xfrm>
            <a:off x="177800" y="2070100"/>
            <a:ext cx="3606800" cy="400110"/>
          </a:xfrm>
          <a:prstGeom prst="rect">
            <a:avLst/>
          </a:prstGeom>
          <a:solidFill>
            <a:schemeClr val="bg1"/>
          </a:solidFill>
          <a:ln w="38100">
            <a:solidFill>
              <a:srgbClr val="FF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技術習得支援研修</a:t>
            </a:r>
            <a:r>
              <a:rPr lang="ja-JP" altLang="en-US" sz="1600" b="1" dirty="0">
                <a:latin typeface="HG丸ｺﾞｼｯｸM-PRO" panose="020F0600000000000000" pitchFamily="50" charset="-128"/>
                <a:ea typeface="HG丸ｺﾞｼｯｸM-PRO" panose="020F0600000000000000" pitchFamily="50" charset="-128"/>
              </a:rPr>
              <a:t>（最長</a:t>
            </a:r>
            <a:r>
              <a:rPr lang="en-US" altLang="ja-JP" sz="1600" b="1" dirty="0">
                <a:latin typeface="HG丸ｺﾞｼｯｸM-PRO" panose="020F0600000000000000" pitchFamily="50" charset="-128"/>
                <a:ea typeface="HG丸ｺﾞｼｯｸM-PRO" panose="020F0600000000000000" pitchFamily="50" charset="-128"/>
              </a:rPr>
              <a:t>2</a:t>
            </a:r>
            <a:r>
              <a:rPr lang="ja-JP" altLang="en-US" sz="1600" b="1" dirty="0">
                <a:latin typeface="HG丸ｺﾞｼｯｸM-PRO" panose="020F0600000000000000" pitchFamily="50" charset="-128"/>
                <a:ea typeface="HG丸ｺﾞｼｯｸM-PRO" panose="020F0600000000000000" pitchFamily="50" charset="-128"/>
              </a:rPr>
              <a:t>年）</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5E9C4EF7-F823-4540-BC70-E50BB4E63DBD}"/>
              </a:ext>
            </a:extLst>
          </p:cNvPr>
          <p:cNvSpPr txBox="1"/>
          <p:nvPr/>
        </p:nvSpPr>
        <p:spPr>
          <a:xfrm>
            <a:off x="155575" y="2538413"/>
            <a:ext cx="3662363" cy="469900"/>
          </a:xfrm>
          <a:prstGeom prst="rect">
            <a:avLst/>
          </a:prstGeom>
          <a:solidFill>
            <a:schemeClr val="bg1"/>
          </a:solidFill>
        </p:spPr>
        <p:txBody>
          <a:bodyPr>
            <a:spAutoFit/>
          </a:bodyPr>
          <a:lstStyle/>
          <a:p>
            <a:pPr>
              <a:defRPr/>
            </a:pPr>
            <a:r>
              <a:rPr lang="ja-JP" altLang="en-US" sz="1374" dirty="0">
                <a:latin typeface="HG丸ｺﾞｼｯｸM-PRO" panose="020F0600000000000000" pitchFamily="50" charset="-128"/>
                <a:ea typeface="HG丸ｺﾞｼｯｸM-PRO" panose="020F0600000000000000" pitchFamily="50" charset="-128"/>
              </a:rPr>
              <a:t>①基礎技術研修</a:t>
            </a:r>
            <a:r>
              <a:rPr lang="ja-JP" altLang="en-US" sz="1080" dirty="0">
                <a:latin typeface="HG丸ｺﾞｼｯｸM-PRO" panose="020F0600000000000000" pitchFamily="50" charset="-128"/>
                <a:ea typeface="HG丸ｺﾞｼｯｸM-PRO" panose="020F0600000000000000" pitchFamily="50" charset="-128"/>
              </a:rPr>
              <a:t>（</a:t>
            </a:r>
            <a:r>
              <a:rPr lang="en-US" altLang="ja-JP" sz="1080" dirty="0">
                <a:latin typeface="HG丸ｺﾞｼｯｸM-PRO" panose="020F0600000000000000" pitchFamily="50" charset="-128"/>
                <a:ea typeface="HG丸ｺﾞｼｯｸM-PRO" panose="020F0600000000000000" pitchFamily="50" charset="-128"/>
              </a:rPr>
              <a:t>2</a:t>
            </a:r>
            <a:r>
              <a:rPr lang="ja-JP" altLang="en-US" sz="1080" dirty="0">
                <a:latin typeface="HG丸ｺﾞｼｯｸM-PRO" panose="020F0600000000000000" pitchFamily="50" charset="-128"/>
                <a:ea typeface="HG丸ｺﾞｼｯｸM-PRO" panose="020F0600000000000000" pitchFamily="50" charset="-128"/>
              </a:rPr>
              <a:t>ヶ月）</a:t>
            </a:r>
            <a:r>
              <a:rPr lang="en-US" altLang="ja-JP" sz="1080" dirty="0">
                <a:latin typeface="HG丸ｺﾞｼｯｸM-PRO" panose="020F0600000000000000" pitchFamily="50" charset="-128"/>
                <a:ea typeface="HG丸ｺﾞｼｯｸM-PRO" panose="020F0600000000000000" pitchFamily="50" charset="-128"/>
              </a:rPr>
              <a:t> </a:t>
            </a:r>
          </a:p>
          <a:p>
            <a:pPr>
              <a:defRPr/>
            </a:pPr>
            <a:r>
              <a:rPr lang="ja-JP" altLang="en-US" sz="1080" dirty="0">
                <a:latin typeface="HG丸ｺﾞｼｯｸM-PRO" panose="020F0600000000000000" pitchFamily="50" charset="-128"/>
                <a:ea typeface="HG丸ｺﾞｼｯｸM-PRO" panose="020F0600000000000000" pitchFamily="50" charset="-128"/>
              </a:rPr>
              <a:t>　・農業の基礎的な知識や技術などを身につける</a:t>
            </a:r>
            <a:endParaRPr lang="ja-JP" altLang="en-US" sz="1374"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9ABD0ED0-D225-41B6-8FF2-794ED41CD634}"/>
              </a:ext>
            </a:extLst>
          </p:cNvPr>
          <p:cNvSpPr txBox="1"/>
          <p:nvPr/>
        </p:nvSpPr>
        <p:spPr>
          <a:xfrm>
            <a:off x="152400" y="3068638"/>
            <a:ext cx="3717925" cy="470000"/>
          </a:xfrm>
          <a:prstGeom prst="rect">
            <a:avLst/>
          </a:prstGeom>
          <a:solidFill>
            <a:schemeClr val="bg1"/>
          </a:solidFill>
        </p:spPr>
        <p:txBody>
          <a:bodyPr wrap="square">
            <a:spAutoFit/>
          </a:bodyPr>
          <a:lstStyle/>
          <a:p>
            <a:pPr>
              <a:defRPr/>
            </a:pPr>
            <a:r>
              <a:rPr lang="ja-JP" altLang="en-US" sz="1374" dirty="0">
                <a:latin typeface="HG丸ｺﾞｼｯｸM-PRO" panose="020F0600000000000000" pitchFamily="50" charset="-128"/>
                <a:ea typeface="HG丸ｺﾞｼｯｸM-PRO" panose="020F0600000000000000" pitchFamily="50" charset="-128"/>
              </a:rPr>
              <a:t>②受入農家派遣研修</a:t>
            </a:r>
            <a:r>
              <a:rPr lang="en-US" altLang="ja-JP" sz="900" b="1" dirty="0">
                <a:latin typeface="HG丸ｺﾞｼｯｸM-PRO" panose="020F0600000000000000" pitchFamily="50" charset="-128"/>
                <a:ea typeface="HG丸ｺﾞｼｯｸM-PRO" panose="020F0600000000000000" pitchFamily="50" charset="-128"/>
              </a:rPr>
              <a:t>(</a:t>
            </a:r>
            <a:r>
              <a:rPr lang="en-US" altLang="ja-JP" sz="1000" b="1" dirty="0">
                <a:latin typeface="HG丸ｺﾞｼｯｸM-PRO" panose="020F0600000000000000" pitchFamily="50" charset="-128"/>
                <a:ea typeface="HG丸ｺﾞｼｯｸM-PRO" panose="020F0600000000000000" pitchFamily="50" charset="-128"/>
              </a:rPr>
              <a:t>10</a:t>
            </a:r>
            <a:r>
              <a:rPr lang="ja-JP" altLang="en-US" sz="1000" b="1" dirty="0">
                <a:latin typeface="HG丸ｺﾞｼｯｸM-PRO" panose="020F0600000000000000" pitchFamily="50" charset="-128"/>
                <a:ea typeface="HG丸ｺﾞｼｯｸM-PRO" panose="020F0600000000000000" pitchFamily="50" charset="-128"/>
              </a:rPr>
              <a:t>ヶ月必須。最長</a:t>
            </a:r>
            <a:r>
              <a:rPr lang="en-US" altLang="ja-JP" sz="1000" b="1" dirty="0">
                <a:latin typeface="HG丸ｺﾞｼｯｸM-PRO" panose="020F0600000000000000" pitchFamily="50" charset="-128"/>
                <a:ea typeface="HG丸ｺﾞｼｯｸM-PRO" panose="020F0600000000000000" pitchFamily="50" charset="-128"/>
              </a:rPr>
              <a:t>1</a:t>
            </a:r>
            <a:r>
              <a:rPr lang="ja-JP" altLang="en-US" sz="1000" b="1" dirty="0">
                <a:latin typeface="HG丸ｺﾞｼｯｸM-PRO" panose="020F0600000000000000" pitchFamily="50" charset="-128"/>
                <a:ea typeface="HG丸ｺﾞｼｯｸM-PRO" panose="020F0600000000000000" pitchFamily="50" charset="-128"/>
              </a:rPr>
              <a:t>年</a:t>
            </a:r>
            <a:r>
              <a:rPr lang="en-US" altLang="ja-JP" sz="1000" b="1" dirty="0">
                <a:latin typeface="HG丸ｺﾞｼｯｸM-PRO" panose="020F0600000000000000" pitchFamily="50" charset="-128"/>
                <a:ea typeface="HG丸ｺﾞｼｯｸM-PRO" panose="020F0600000000000000" pitchFamily="50" charset="-128"/>
              </a:rPr>
              <a:t>10</a:t>
            </a:r>
            <a:r>
              <a:rPr lang="ja-JP" altLang="en-US" sz="1000" b="1" dirty="0">
                <a:latin typeface="HG丸ｺﾞｼｯｸM-PRO" panose="020F0600000000000000" pitchFamily="50" charset="-128"/>
                <a:ea typeface="HG丸ｺﾞｼｯｸM-PRO" panose="020F0600000000000000" pitchFamily="50" charset="-128"/>
              </a:rPr>
              <a:t>ヶ月</a:t>
            </a:r>
            <a:r>
              <a:rPr lang="en-US" altLang="ja-JP" sz="1000" b="1" dirty="0">
                <a:latin typeface="HG丸ｺﾞｼｯｸM-PRO" panose="020F0600000000000000" pitchFamily="50" charset="-128"/>
                <a:ea typeface="HG丸ｺﾞｼｯｸM-PRO" panose="020F0600000000000000" pitchFamily="50" charset="-128"/>
              </a:rPr>
              <a:t>) </a:t>
            </a:r>
          </a:p>
          <a:p>
            <a:pPr>
              <a:defRPr/>
            </a:pPr>
            <a:r>
              <a:rPr lang="ja-JP" altLang="en-US" sz="1080" dirty="0">
                <a:latin typeface="HG丸ｺﾞｼｯｸM-PRO" panose="020F0600000000000000" pitchFamily="50" charset="-128"/>
                <a:ea typeface="HG丸ｺﾞｼｯｸM-PRO" panose="020F0600000000000000" pitchFamily="50" charset="-128"/>
              </a:rPr>
              <a:t>　・就農品目の実践的技術を現地でマンツーマンで学ぶ</a:t>
            </a:r>
          </a:p>
        </p:txBody>
      </p:sp>
      <p:sp>
        <p:nvSpPr>
          <p:cNvPr id="3091" name="テキスト ボックス 15">
            <a:extLst>
              <a:ext uri="{FF2B5EF4-FFF2-40B4-BE49-F238E27FC236}">
                <a16:creationId xmlns:a16="http://schemas.microsoft.com/office/drawing/2014/main" id="{05DD4521-954D-4179-9048-10CC5F276A0A}"/>
              </a:ext>
            </a:extLst>
          </p:cNvPr>
          <p:cNvSpPr txBox="1">
            <a:spLocks noChangeArrowheads="1"/>
          </p:cNvSpPr>
          <p:nvPr/>
        </p:nvSpPr>
        <p:spPr bwMode="auto">
          <a:xfrm>
            <a:off x="-218437" y="6251976"/>
            <a:ext cx="2281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b="1" dirty="0">
                <a:latin typeface="HG丸ｺﾞｼｯｸM-PRO" panose="020F0600000000000000" pitchFamily="50" charset="-128"/>
                <a:ea typeface="HG丸ｺﾞｼｯｸM-PRO" panose="020F0600000000000000" pitchFamily="50" charset="-128"/>
              </a:rPr>
              <a:t>農業法人等に</a:t>
            </a:r>
            <a:endParaRPr lang="en-US" altLang="ja-JP" sz="1600" b="1" dirty="0">
              <a:latin typeface="HG丸ｺﾞｼｯｸM-PRO" panose="020F0600000000000000" pitchFamily="50" charset="-128"/>
              <a:ea typeface="HG丸ｺﾞｼｯｸM-PRO" panose="020F0600000000000000" pitchFamily="50" charset="-128"/>
            </a:endParaRPr>
          </a:p>
          <a:p>
            <a:pPr algn="ctr">
              <a:spcBef>
                <a:spcPct val="0"/>
              </a:spcBef>
              <a:buFontTx/>
              <a:buNone/>
            </a:pPr>
            <a:r>
              <a:rPr lang="ja-JP" altLang="en-US" sz="1600" b="1" dirty="0">
                <a:latin typeface="HG丸ｺﾞｼｯｸM-PRO" panose="020F0600000000000000" pitchFamily="50" charset="-128"/>
                <a:ea typeface="HG丸ｺﾞｼｯｸM-PRO" panose="020F0600000000000000" pitchFamily="50" charset="-128"/>
              </a:rPr>
              <a:t>就職</a:t>
            </a:r>
          </a:p>
        </p:txBody>
      </p:sp>
      <p:sp>
        <p:nvSpPr>
          <p:cNvPr id="3092" name="テキスト ボックス 16">
            <a:extLst>
              <a:ext uri="{FF2B5EF4-FFF2-40B4-BE49-F238E27FC236}">
                <a16:creationId xmlns:a16="http://schemas.microsoft.com/office/drawing/2014/main" id="{B3455A1F-22A1-495E-807E-0672795418CF}"/>
              </a:ext>
            </a:extLst>
          </p:cNvPr>
          <p:cNvSpPr txBox="1">
            <a:spLocks noChangeArrowheads="1"/>
          </p:cNvSpPr>
          <p:nvPr/>
        </p:nvSpPr>
        <p:spPr bwMode="auto">
          <a:xfrm>
            <a:off x="150813" y="7090561"/>
            <a:ext cx="1963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a:latin typeface="HG丸ｺﾞｼｯｸM-PRO" panose="020F0600000000000000" pitchFamily="50" charset="-128"/>
                <a:ea typeface="HG丸ｺﾞｼｯｸM-PRO" panose="020F0600000000000000" pitchFamily="50" charset="-128"/>
              </a:rPr>
              <a:t>農業法人等への雇用就農</a:t>
            </a:r>
          </a:p>
        </p:txBody>
      </p:sp>
      <p:sp>
        <p:nvSpPr>
          <p:cNvPr id="3093" name="テキスト ボックス 17">
            <a:extLst>
              <a:ext uri="{FF2B5EF4-FFF2-40B4-BE49-F238E27FC236}">
                <a16:creationId xmlns:a16="http://schemas.microsoft.com/office/drawing/2014/main" id="{7F0F227E-01F6-418D-AF30-96137388CC0A}"/>
              </a:ext>
            </a:extLst>
          </p:cNvPr>
          <p:cNvSpPr txBox="1">
            <a:spLocks noChangeArrowheads="1"/>
          </p:cNvSpPr>
          <p:nvPr/>
        </p:nvSpPr>
        <p:spPr bwMode="auto">
          <a:xfrm>
            <a:off x="112713" y="7971624"/>
            <a:ext cx="18986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000">
                <a:latin typeface="HG丸ｺﾞｼｯｸM-PRO" panose="020F0600000000000000" pitchFamily="50" charset="-128"/>
                <a:ea typeface="HG丸ｺﾞｼｯｸM-PRO" panose="020F0600000000000000" pitchFamily="50" charset="-128"/>
              </a:rPr>
              <a:t>※</a:t>
            </a:r>
            <a:r>
              <a:rPr lang="ja-JP" altLang="en-US" sz="1000" u="sng">
                <a:latin typeface="HG丸ｺﾞｼｯｸM-PRO" panose="020F0600000000000000" pitchFamily="50" charset="-128"/>
                <a:ea typeface="HG丸ｺﾞｼｯｸM-PRO" panose="020F0600000000000000" pitchFamily="50" charset="-128"/>
              </a:rPr>
              <a:t>求人情報は</a:t>
            </a:r>
            <a:r>
              <a:rPr lang="ja-JP" altLang="en-US" sz="1000" b="1" u="sng">
                <a:latin typeface="HG丸ｺﾞｼｯｸM-PRO" panose="020F0600000000000000" pitchFamily="50" charset="-128"/>
                <a:ea typeface="HG丸ｺﾞｼｯｸM-PRO" panose="020F0600000000000000" pitchFamily="50" charset="-128"/>
              </a:rPr>
              <a:t>「ハローワーク</a:t>
            </a:r>
            <a:endParaRPr lang="en-US" altLang="ja-JP" sz="1000" b="1" u="sng">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1000" b="1">
                <a:latin typeface="HG丸ｺﾞｼｯｸM-PRO" panose="020F0600000000000000" pitchFamily="50" charset="-128"/>
                <a:ea typeface="HG丸ｺﾞｼｯｸM-PRO" panose="020F0600000000000000" pitchFamily="50" charset="-128"/>
              </a:rPr>
              <a:t>　</a:t>
            </a:r>
            <a:r>
              <a:rPr lang="ja-JP" altLang="en-US" sz="1000" b="1" u="sng">
                <a:latin typeface="HG丸ｺﾞｼｯｸM-PRO" panose="020F0600000000000000" pitchFamily="50" charset="-128"/>
                <a:ea typeface="HG丸ｺﾞｼｯｸM-PRO" panose="020F0600000000000000" pitchFamily="50" charset="-128"/>
              </a:rPr>
              <a:t>インターネットサービス」</a:t>
            </a:r>
            <a:endParaRPr lang="en-US" altLang="ja-JP" sz="1000" b="1" u="sng">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1000">
                <a:latin typeface="HG丸ｺﾞｼｯｸM-PRO" panose="020F0600000000000000" pitchFamily="50" charset="-128"/>
                <a:ea typeface="HG丸ｺﾞｼｯｸM-PRO" panose="020F0600000000000000" pitchFamily="50" charset="-128"/>
              </a:rPr>
              <a:t>　でも検索できます</a:t>
            </a:r>
          </a:p>
        </p:txBody>
      </p:sp>
      <p:sp>
        <p:nvSpPr>
          <p:cNvPr id="3094" name="テキスト ボックス 18">
            <a:extLst>
              <a:ext uri="{FF2B5EF4-FFF2-40B4-BE49-F238E27FC236}">
                <a16:creationId xmlns:a16="http://schemas.microsoft.com/office/drawing/2014/main" id="{60D905BE-CC87-414D-ABD5-39FE047C4A40}"/>
              </a:ext>
            </a:extLst>
          </p:cNvPr>
          <p:cNvSpPr txBox="1">
            <a:spLocks noChangeArrowheads="1"/>
          </p:cNvSpPr>
          <p:nvPr/>
        </p:nvSpPr>
        <p:spPr bwMode="auto">
          <a:xfrm>
            <a:off x="2011708" y="6449988"/>
            <a:ext cx="18113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b="1">
                <a:latin typeface="HG丸ｺﾞｼｯｸM-PRO" panose="020F0600000000000000" pitchFamily="50" charset="-128"/>
                <a:ea typeface="HG丸ｺﾞｼｯｸM-PRO" panose="020F0600000000000000" pitchFamily="50" charset="-128"/>
              </a:rPr>
              <a:t>新規就農者</a:t>
            </a:r>
          </a:p>
        </p:txBody>
      </p:sp>
      <p:sp>
        <p:nvSpPr>
          <p:cNvPr id="22" name="テキスト ボックス 21">
            <a:extLst>
              <a:ext uri="{FF2B5EF4-FFF2-40B4-BE49-F238E27FC236}">
                <a16:creationId xmlns:a16="http://schemas.microsoft.com/office/drawing/2014/main" id="{7AEF708E-4AA0-42EE-B20F-F42D11B8DB5C}"/>
              </a:ext>
            </a:extLst>
          </p:cNvPr>
          <p:cNvSpPr txBox="1"/>
          <p:nvPr/>
        </p:nvSpPr>
        <p:spPr>
          <a:xfrm>
            <a:off x="4130675" y="7205365"/>
            <a:ext cx="2674938" cy="811212"/>
          </a:xfrm>
          <a:prstGeom prst="rect">
            <a:avLst/>
          </a:prstGeom>
          <a:noFill/>
        </p:spPr>
        <p:txBody>
          <a:bodyPr>
            <a:spAutoFit/>
          </a:bodyPr>
          <a:lstStyle/>
          <a:p>
            <a:pPr algn="ctr">
              <a:defRPr/>
            </a:pPr>
            <a:r>
              <a:rPr lang="ja-JP" altLang="en-US" sz="1374" b="1" u="sng" dirty="0">
                <a:solidFill>
                  <a:srgbClr val="000000"/>
                </a:solidFill>
                <a:latin typeface="HG丸ｺﾞｼｯｸM-PRO" panose="020F0600000000000000" pitchFamily="50" charset="-128"/>
                <a:ea typeface="HG丸ｺﾞｼｯｸM-PRO" panose="020F0600000000000000" pitchFamily="50" charset="-128"/>
              </a:rPr>
              <a:t>就農後のフォローアップ</a:t>
            </a:r>
            <a:endParaRPr lang="en-US" altLang="ja-JP" sz="1374" b="1" u="sng"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sz="1100" dirty="0">
                <a:latin typeface="HG丸ｺﾞｼｯｸM-PRO" panose="020F0600000000000000" pitchFamily="50" charset="-128"/>
                <a:ea typeface="HG丸ｺﾞｼｯｸM-PRO" panose="020F0600000000000000" pitchFamily="50" charset="-128"/>
              </a:rPr>
              <a:t>就農後５年間、地域就農支援センター（各地域の県振興局等）が栽培技術や経営を支援します</a:t>
            </a:r>
          </a:p>
        </p:txBody>
      </p:sp>
      <p:sp>
        <p:nvSpPr>
          <p:cNvPr id="3096" name="テキスト ボックス 23">
            <a:extLst>
              <a:ext uri="{FF2B5EF4-FFF2-40B4-BE49-F238E27FC236}">
                <a16:creationId xmlns:a16="http://schemas.microsoft.com/office/drawing/2014/main" id="{33EF08B4-7517-44EE-B323-5BB74D1054D2}"/>
              </a:ext>
            </a:extLst>
          </p:cNvPr>
          <p:cNvSpPr txBox="1">
            <a:spLocks noChangeArrowheads="1"/>
          </p:cNvSpPr>
          <p:nvPr/>
        </p:nvSpPr>
        <p:spPr bwMode="auto">
          <a:xfrm>
            <a:off x="215694" y="8635158"/>
            <a:ext cx="224493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長崎県での「暮らし」を知りたいときは</a:t>
            </a:r>
            <a:endParaRPr lang="en-US" altLang="ja-JP" sz="900" dirty="0">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900" b="1" dirty="0">
                <a:latin typeface="HG丸ｺﾞｼｯｸM-PRO" panose="020F0600000000000000" pitchFamily="50" charset="-128"/>
                <a:ea typeface="HG丸ｺﾞｼｯｸM-PRO" panose="020F0600000000000000" pitchFamily="50" charset="-128"/>
              </a:rPr>
              <a:t>「ながさき移住サポートセンター」</a:t>
            </a:r>
            <a:endParaRPr lang="en-US" altLang="ja-JP" sz="900" b="1" dirty="0">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900" b="1"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TEL 095-894-3581</a:t>
            </a:r>
            <a:endParaRPr lang="ja-JP" altLang="en-US" sz="900" dirty="0">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74FCC680-9977-4232-85F0-081F7E8B9CED}"/>
              </a:ext>
            </a:extLst>
          </p:cNvPr>
          <p:cNvSpPr/>
          <p:nvPr/>
        </p:nvSpPr>
        <p:spPr>
          <a:xfrm>
            <a:off x="225425" y="590550"/>
            <a:ext cx="903288" cy="31115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相談</a:t>
            </a:r>
          </a:p>
        </p:txBody>
      </p:sp>
      <p:sp>
        <p:nvSpPr>
          <p:cNvPr id="32" name="楕円 31">
            <a:extLst>
              <a:ext uri="{FF2B5EF4-FFF2-40B4-BE49-F238E27FC236}">
                <a16:creationId xmlns:a16="http://schemas.microsoft.com/office/drawing/2014/main" id="{48A8E5FA-1EED-46F0-AFF9-6CBDADA4B6E9}"/>
              </a:ext>
            </a:extLst>
          </p:cNvPr>
          <p:cNvSpPr/>
          <p:nvPr/>
        </p:nvSpPr>
        <p:spPr>
          <a:xfrm>
            <a:off x="112713" y="4033838"/>
            <a:ext cx="852487" cy="942975"/>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テキスト ボックス 11">
            <a:extLst>
              <a:ext uri="{FF2B5EF4-FFF2-40B4-BE49-F238E27FC236}">
                <a16:creationId xmlns:a16="http://schemas.microsoft.com/office/drawing/2014/main" id="{FCB3A98A-1C05-40BA-BDB1-4EE009CFEF29}"/>
              </a:ext>
            </a:extLst>
          </p:cNvPr>
          <p:cNvSpPr txBox="1"/>
          <p:nvPr/>
        </p:nvSpPr>
        <p:spPr>
          <a:xfrm>
            <a:off x="180975" y="4079875"/>
            <a:ext cx="768350" cy="512763"/>
          </a:xfrm>
          <a:prstGeom prst="rect">
            <a:avLst/>
          </a:prstGeom>
          <a:noFill/>
        </p:spPr>
        <p:txBody>
          <a:bodyPr>
            <a:spAutoFit/>
          </a:bodyPr>
          <a:lstStyle/>
          <a:p>
            <a:pPr algn="ctr">
              <a:defRPr/>
            </a:pPr>
            <a:r>
              <a:rPr lang="ja-JP" altLang="en-US" sz="1374" b="1" dirty="0">
                <a:latin typeface="HG丸ｺﾞｼｯｸM-PRO" panose="020F0600000000000000" pitchFamily="50" charset="-128"/>
                <a:ea typeface="HG丸ｺﾞｼｯｸM-PRO" panose="020F0600000000000000" pitchFamily="50" charset="-128"/>
              </a:rPr>
              <a:t>野菜</a:t>
            </a:r>
            <a:endParaRPr lang="en-US" altLang="ja-JP" sz="1374" b="1" dirty="0">
              <a:latin typeface="HG丸ｺﾞｼｯｸM-PRO" panose="020F0600000000000000" pitchFamily="50" charset="-128"/>
              <a:ea typeface="HG丸ｺﾞｼｯｸM-PRO" panose="020F0600000000000000" pitchFamily="50" charset="-128"/>
            </a:endParaRPr>
          </a:p>
          <a:p>
            <a:pPr algn="ctr">
              <a:defRPr/>
            </a:pPr>
            <a:r>
              <a:rPr lang="en-US" altLang="ja-JP" sz="1374" b="1" dirty="0">
                <a:latin typeface="HG丸ｺﾞｼｯｸM-PRO" panose="020F0600000000000000" pitchFamily="50" charset="-128"/>
                <a:ea typeface="HG丸ｺﾞｼｯｸM-PRO" panose="020F0600000000000000" pitchFamily="50" charset="-128"/>
              </a:rPr>
              <a:t>166</a:t>
            </a:r>
            <a:endParaRPr lang="ja-JP" altLang="en-US" sz="1374" b="1" dirty="0">
              <a:latin typeface="HG丸ｺﾞｼｯｸM-PRO" panose="020F0600000000000000" pitchFamily="50" charset="-128"/>
              <a:ea typeface="HG丸ｺﾞｼｯｸM-PRO" panose="020F0600000000000000" pitchFamily="50" charset="-128"/>
            </a:endParaRPr>
          </a:p>
        </p:txBody>
      </p:sp>
      <p:sp>
        <p:nvSpPr>
          <p:cNvPr id="33" name="楕円 32">
            <a:extLst>
              <a:ext uri="{FF2B5EF4-FFF2-40B4-BE49-F238E27FC236}">
                <a16:creationId xmlns:a16="http://schemas.microsoft.com/office/drawing/2014/main" id="{5FE4328A-BA96-4F45-8967-3661D0AE8C56}"/>
              </a:ext>
            </a:extLst>
          </p:cNvPr>
          <p:cNvSpPr/>
          <p:nvPr/>
        </p:nvSpPr>
        <p:spPr>
          <a:xfrm>
            <a:off x="893763" y="4748213"/>
            <a:ext cx="655637" cy="6207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テキスト ボックス 12">
            <a:extLst>
              <a:ext uri="{FF2B5EF4-FFF2-40B4-BE49-F238E27FC236}">
                <a16:creationId xmlns:a16="http://schemas.microsoft.com/office/drawing/2014/main" id="{B914864C-6823-45FB-B04A-DBE6158D7DEB}"/>
              </a:ext>
            </a:extLst>
          </p:cNvPr>
          <p:cNvSpPr txBox="1"/>
          <p:nvPr/>
        </p:nvSpPr>
        <p:spPr>
          <a:xfrm>
            <a:off x="790575" y="4857750"/>
            <a:ext cx="1009650" cy="514350"/>
          </a:xfrm>
          <a:prstGeom prst="rect">
            <a:avLst/>
          </a:prstGeom>
          <a:noFill/>
        </p:spPr>
        <p:txBody>
          <a:bodyPr>
            <a:spAutoFit/>
          </a:bodyPr>
          <a:lstStyle/>
          <a:p>
            <a:pPr algn="ctr">
              <a:defRPr/>
            </a:pPr>
            <a:r>
              <a:rPr lang="ja-JP" altLang="en-US" sz="1374" b="1" dirty="0">
                <a:latin typeface="HG丸ｺﾞｼｯｸM-PRO" panose="020F0600000000000000" pitchFamily="50" charset="-128"/>
                <a:ea typeface="HG丸ｺﾞｼｯｸM-PRO" panose="020F0600000000000000" pitchFamily="50" charset="-128"/>
              </a:rPr>
              <a:t>果樹</a:t>
            </a:r>
            <a:endParaRPr lang="en-US" altLang="ja-JP" sz="1374" b="1" dirty="0">
              <a:latin typeface="HG丸ｺﾞｼｯｸM-PRO" panose="020F0600000000000000" pitchFamily="50" charset="-128"/>
              <a:ea typeface="HG丸ｺﾞｼｯｸM-PRO" panose="020F0600000000000000" pitchFamily="50" charset="-128"/>
            </a:endParaRPr>
          </a:p>
          <a:p>
            <a:pPr algn="ctr">
              <a:defRPr/>
            </a:pPr>
            <a:r>
              <a:rPr lang="en-US" altLang="ja-JP" sz="1374" b="1" dirty="0">
                <a:latin typeface="HG丸ｺﾞｼｯｸM-PRO" panose="020F0600000000000000" pitchFamily="50" charset="-128"/>
                <a:ea typeface="HG丸ｺﾞｼｯｸM-PRO" panose="020F0600000000000000" pitchFamily="50" charset="-128"/>
              </a:rPr>
              <a:t>41</a:t>
            </a:r>
            <a:endParaRPr lang="ja-JP" altLang="en-US" sz="1374" b="1" dirty="0">
              <a:latin typeface="HG丸ｺﾞｼｯｸM-PRO" panose="020F0600000000000000" pitchFamily="50" charset="-128"/>
              <a:ea typeface="HG丸ｺﾞｼｯｸM-PRO" panose="020F0600000000000000" pitchFamily="50" charset="-128"/>
            </a:endParaRPr>
          </a:p>
        </p:txBody>
      </p:sp>
      <p:sp>
        <p:nvSpPr>
          <p:cNvPr id="35" name="楕円 34">
            <a:extLst>
              <a:ext uri="{FF2B5EF4-FFF2-40B4-BE49-F238E27FC236}">
                <a16:creationId xmlns:a16="http://schemas.microsoft.com/office/drawing/2014/main" id="{7FCDFB28-7F2B-4C52-B954-81FD7106267C}"/>
              </a:ext>
            </a:extLst>
          </p:cNvPr>
          <p:cNvSpPr/>
          <p:nvPr/>
        </p:nvSpPr>
        <p:spPr>
          <a:xfrm>
            <a:off x="1017588" y="3978275"/>
            <a:ext cx="715962" cy="612775"/>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13">
            <a:extLst>
              <a:ext uri="{FF2B5EF4-FFF2-40B4-BE49-F238E27FC236}">
                <a16:creationId xmlns:a16="http://schemas.microsoft.com/office/drawing/2014/main" id="{CC93339B-3FD6-4984-97C3-925AA6D146D0}"/>
              </a:ext>
            </a:extLst>
          </p:cNvPr>
          <p:cNvSpPr txBox="1"/>
          <p:nvPr/>
        </p:nvSpPr>
        <p:spPr>
          <a:xfrm>
            <a:off x="749300" y="4048125"/>
            <a:ext cx="1009650" cy="512763"/>
          </a:xfrm>
          <a:prstGeom prst="rect">
            <a:avLst/>
          </a:prstGeom>
          <a:noFill/>
        </p:spPr>
        <p:txBody>
          <a:bodyPr>
            <a:spAutoFit/>
          </a:bodyPr>
          <a:lstStyle/>
          <a:p>
            <a:pPr algn="ctr">
              <a:defRPr/>
            </a:pPr>
            <a:r>
              <a:rPr lang="ja-JP" altLang="en-US" sz="1374" b="1" dirty="0">
                <a:latin typeface="HG丸ｺﾞｼｯｸM-PRO" panose="020F0600000000000000" pitchFamily="50" charset="-128"/>
                <a:ea typeface="HG丸ｺﾞｼｯｸM-PRO" panose="020F0600000000000000" pitchFamily="50" charset="-128"/>
              </a:rPr>
              <a:t>花き</a:t>
            </a:r>
            <a:endParaRPr lang="en-US" altLang="ja-JP" sz="1374" b="1" dirty="0">
              <a:latin typeface="HG丸ｺﾞｼｯｸM-PRO" panose="020F0600000000000000" pitchFamily="50" charset="-128"/>
              <a:ea typeface="HG丸ｺﾞｼｯｸM-PRO" panose="020F0600000000000000" pitchFamily="50" charset="-128"/>
            </a:endParaRPr>
          </a:p>
          <a:p>
            <a:pPr algn="ctr">
              <a:defRPr/>
            </a:pPr>
            <a:r>
              <a:rPr lang="en-US" altLang="ja-JP" sz="1374" b="1" dirty="0">
                <a:latin typeface="HG丸ｺﾞｼｯｸM-PRO" panose="020F0600000000000000" pitchFamily="50" charset="-128"/>
                <a:ea typeface="HG丸ｺﾞｼｯｸM-PRO" panose="020F0600000000000000" pitchFamily="50" charset="-128"/>
              </a:rPr>
              <a:t>43</a:t>
            </a:r>
            <a:endParaRPr lang="ja-JP" altLang="en-US" sz="1374" b="1" dirty="0">
              <a:latin typeface="HG丸ｺﾞｼｯｸM-PRO" panose="020F0600000000000000" pitchFamily="50" charset="-128"/>
              <a:ea typeface="HG丸ｺﾞｼｯｸM-PRO" panose="020F0600000000000000" pitchFamily="50" charset="-128"/>
            </a:endParaRPr>
          </a:p>
        </p:txBody>
      </p:sp>
      <p:sp>
        <p:nvSpPr>
          <p:cNvPr id="36" name="楕円 35">
            <a:extLst>
              <a:ext uri="{FF2B5EF4-FFF2-40B4-BE49-F238E27FC236}">
                <a16:creationId xmlns:a16="http://schemas.microsoft.com/office/drawing/2014/main" id="{77E14413-5394-47E3-B17C-4FA390E3F4A0}"/>
              </a:ext>
            </a:extLst>
          </p:cNvPr>
          <p:cNvSpPr/>
          <p:nvPr/>
        </p:nvSpPr>
        <p:spPr>
          <a:xfrm>
            <a:off x="322263" y="5341938"/>
            <a:ext cx="949325" cy="595312"/>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05" name="テキスト ボックス 14">
            <a:extLst>
              <a:ext uri="{FF2B5EF4-FFF2-40B4-BE49-F238E27FC236}">
                <a16:creationId xmlns:a16="http://schemas.microsoft.com/office/drawing/2014/main" id="{07213ADD-C879-4979-8D67-E6713E96FFB3}"/>
              </a:ext>
            </a:extLst>
          </p:cNvPr>
          <p:cNvSpPr txBox="1">
            <a:spLocks noChangeArrowheads="1"/>
          </p:cNvSpPr>
          <p:nvPr/>
        </p:nvSpPr>
        <p:spPr bwMode="auto">
          <a:xfrm>
            <a:off x="354013" y="5435600"/>
            <a:ext cx="1176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畜産･他</a:t>
            </a:r>
            <a:endParaRPr lang="en-US" altLang="ja-JP" sz="1200" b="1" dirty="0">
              <a:latin typeface="HG丸ｺﾞｼｯｸM-PRO" panose="020F0600000000000000" pitchFamily="50" charset="-128"/>
              <a:ea typeface="HG丸ｺﾞｼｯｸM-PRO" panose="020F0600000000000000" pitchFamily="50" charset="-128"/>
            </a:endParaRPr>
          </a:p>
          <a:p>
            <a:pPr algn="ctr">
              <a:spcBef>
                <a:spcPct val="0"/>
              </a:spcBef>
              <a:buFontTx/>
              <a:buNone/>
            </a:pPr>
            <a:r>
              <a:rPr lang="en-US" altLang="ja-JP" sz="1200" b="1" dirty="0">
                <a:latin typeface="HG丸ｺﾞｼｯｸM-PRO" panose="020F0600000000000000" pitchFamily="50" charset="-128"/>
                <a:ea typeface="HG丸ｺﾞｼｯｸM-PRO" panose="020F0600000000000000" pitchFamily="50" charset="-128"/>
              </a:rPr>
              <a:t>25</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a16="http://schemas.microsoft.com/office/drawing/2014/main" id="{EB9AC829-576F-4596-A13D-755DD27D1524}"/>
              </a:ext>
            </a:extLst>
          </p:cNvPr>
          <p:cNvSpPr/>
          <p:nvPr/>
        </p:nvSpPr>
        <p:spPr>
          <a:xfrm>
            <a:off x="169863" y="3582988"/>
            <a:ext cx="3635375" cy="3619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9">
            <a:extLst>
              <a:ext uri="{FF2B5EF4-FFF2-40B4-BE49-F238E27FC236}">
                <a16:creationId xmlns:a16="http://schemas.microsoft.com/office/drawing/2014/main" id="{C7498EFE-087A-44F0-A58C-43F9F71C6F45}"/>
              </a:ext>
            </a:extLst>
          </p:cNvPr>
          <p:cNvSpPr txBox="1"/>
          <p:nvPr/>
        </p:nvSpPr>
        <p:spPr>
          <a:xfrm>
            <a:off x="163513" y="3590925"/>
            <a:ext cx="3635375" cy="303213"/>
          </a:xfrm>
          <a:prstGeom prst="rect">
            <a:avLst/>
          </a:prstGeom>
          <a:noFill/>
        </p:spPr>
        <p:txBody>
          <a:bodyPr>
            <a:spAutoFit/>
          </a:bodyPr>
          <a:lstStyle/>
          <a:p>
            <a:pPr algn="ctr">
              <a:defRPr/>
            </a:pPr>
            <a:r>
              <a:rPr lang="ja-JP" altLang="en-US" sz="1374" b="1" dirty="0">
                <a:solidFill>
                  <a:schemeClr val="bg1"/>
                </a:solidFill>
                <a:latin typeface="HG丸ｺﾞｼｯｸM-PRO" panose="020F0600000000000000" pitchFamily="50" charset="-128"/>
                <a:ea typeface="HG丸ｺﾞｼｯｸM-PRO" panose="020F0600000000000000" pitchFamily="50" charset="-128"/>
              </a:rPr>
              <a:t>あなたの目的に合わせて「研修先」を選定</a:t>
            </a:r>
          </a:p>
        </p:txBody>
      </p:sp>
      <p:sp>
        <p:nvSpPr>
          <p:cNvPr id="39" name="矢印: 五方向 38">
            <a:extLst>
              <a:ext uri="{FF2B5EF4-FFF2-40B4-BE49-F238E27FC236}">
                <a16:creationId xmlns:a16="http://schemas.microsoft.com/office/drawing/2014/main" id="{768994FD-698A-4AE9-974D-DB6ADF438C38}"/>
              </a:ext>
            </a:extLst>
          </p:cNvPr>
          <p:cNvSpPr/>
          <p:nvPr/>
        </p:nvSpPr>
        <p:spPr>
          <a:xfrm rot="10800000">
            <a:off x="3854450" y="3716735"/>
            <a:ext cx="2921000" cy="1100137"/>
          </a:xfrm>
          <a:prstGeom prst="homePlate">
            <a:avLst>
              <a:gd name="adj" fmla="val 32832"/>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テキスト ボックス 19">
            <a:extLst>
              <a:ext uri="{FF2B5EF4-FFF2-40B4-BE49-F238E27FC236}">
                <a16:creationId xmlns:a16="http://schemas.microsoft.com/office/drawing/2014/main" id="{A32905C1-3CD0-4FE7-BD46-57CCD9EC8A0D}"/>
              </a:ext>
            </a:extLst>
          </p:cNvPr>
          <p:cNvSpPr txBox="1"/>
          <p:nvPr/>
        </p:nvSpPr>
        <p:spPr>
          <a:xfrm>
            <a:off x="4087813" y="3708797"/>
            <a:ext cx="2762250" cy="1085850"/>
          </a:xfrm>
          <a:prstGeom prst="rect">
            <a:avLst/>
          </a:prstGeom>
          <a:noFill/>
        </p:spPr>
        <p:txBody>
          <a:bodyPr>
            <a:spAutoFit/>
          </a:bodyPr>
          <a:lstStyle/>
          <a:p>
            <a:pPr algn="ctr">
              <a:defRPr/>
            </a:pPr>
            <a:r>
              <a:rPr lang="en-US" altLang="ja-JP" sz="1374" b="1" u="sng" dirty="0">
                <a:latin typeface="HG丸ｺﾞｼｯｸM-PRO" panose="020F0600000000000000" pitchFamily="50" charset="-128"/>
                <a:ea typeface="HG丸ｺﾞｼｯｸM-PRO" panose="020F0600000000000000" pitchFamily="50" charset="-128"/>
              </a:rPr>
              <a:t>【</a:t>
            </a:r>
            <a:r>
              <a:rPr lang="ja-JP" altLang="en-US" sz="1374" b="1" u="sng" dirty="0">
                <a:latin typeface="HG丸ｺﾞｼｯｸM-PRO" panose="020F0600000000000000" pitchFamily="50" charset="-128"/>
                <a:ea typeface="HG丸ｺﾞｼｯｸM-PRO" panose="020F0600000000000000" pitchFamily="50" charset="-128"/>
              </a:rPr>
              <a:t>研修中の生活支援</a:t>
            </a:r>
            <a:r>
              <a:rPr lang="en-US" altLang="ja-JP" sz="1374" b="1" u="sng" dirty="0">
                <a:latin typeface="HG丸ｺﾞｼｯｸM-PRO" panose="020F0600000000000000" pitchFamily="50" charset="-128"/>
                <a:ea typeface="HG丸ｺﾞｼｯｸM-PRO" panose="020F0600000000000000" pitchFamily="50" charset="-128"/>
              </a:rPr>
              <a:t>】</a:t>
            </a:r>
            <a:r>
              <a:rPr lang="ja-JP" altLang="en-US" sz="1374" b="1" u="sng" dirty="0">
                <a:latin typeface="HG丸ｺﾞｼｯｸM-PRO" panose="020F0600000000000000" pitchFamily="50" charset="-128"/>
                <a:ea typeface="HG丸ｺﾞｼｯｸM-PRO" panose="020F0600000000000000" pitchFamily="50" charset="-128"/>
              </a:rPr>
              <a:t>　</a:t>
            </a:r>
            <a:endParaRPr lang="en-US" altLang="ja-JP" sz="1374" b="1" u="sng" dirty="0">
              <a:latin typeface="HG丸ｺﾞｼｯｸM-PRO" panose="020F0600000000000000" pitchFamily="50" charset="-128"/>
              <a:ea typeface="HG丸ｺﾞｼｯｸM-PRO" panose="020F0600000000000000" pitchFamily="50" charset="-128"/>
            </a:endParaRPr>
          </a:p>
          <a:p>
            <a:pPr>
              <a:defRPr/>
            </a:pPr>
            <a:endParaRPr lang="en-US" altLang="ja-JP" sz="500" dirty="0">
              <a:latin typeface="HG丸ｺﾞｼｯｸM-PRO" panose="020F0600000000000000" pitchFamily="50" charset="-128"/>
              <a:ea typeface="HG丸ｺﾞｼｯｸM-PRO" panose="020F0600000000000000" pitchFamily="50" charset="-128"/>
            </a:endParaRPr>
          </a:p>
          <a:p>
            <a:pPr>
              <a:defRPr/>
            </a:pPr>
            <a:r>
              <a:rPr lang="ja-JP" altLang="en-US" sz="1200" dirty="0">
                <a:latin typeface="HG丸ｺﾞｼｯｸM-PRO" panose="020F0600000000000000" pitchFamily="50" charset="-128"/>
                <a:ea typeface="HG丸ｺﾞｼｯｸM-PRO" panose="020F0600000000000000" pitchFamily="50" charset="-128"/>
              </a:rPr>
              <a:t>研修に専念するための国の支援制度</a:t>
            </a:r>
            <a:endParaRPr lang="en-US" altLang="ja-JP" sz="1200" dirty="0">
              <a:latin typeface="HG丸ｺﾞｼｯｸM-PRO" panose="020F0600000000000000" pitchFamily="50" charset="-128"/>
              <a:ea typeface="HG丸ｺﾞｼｯｸM-PRO" panose="020F0600000000000000" pitchFamily="50" charset="-128"/>
            </a:endParaRPr>
          </a:p>
          <a:p>
            <a:pPr>
              <a:defRPr/>
            </a:pPr>
            <a:r>
              <a:rPr lang="ja-JP" altLang="en-US" sz="1200" dirty="0">
                <a:latin typeface="HG丸ｺﾞｼｯｸM-PRO" panose="020F0600000000000000" pitchFamily="50" charset="-128"/>
                <a:ea typeface="HG丸ｺﾞｼｯｸM-PRO" panose="020F0600000000000000" pitchFamily="50" charset="-128"/>
              </a:rPr>
              <a:t>（就農準備資金）を活用できます。</a:t>
            </a:r>
            <a:endParaRPr lang="en-US" altLang="ja-JP" sz="1000" dirty="0">
              <a:latin typeface="HG丸ｺﾞｼｯｸM-PRO" panose="020F0600000000000000" pitchFamily="50" charset="-128"/>
              <a:ea typeface="HG丸ｺﾞｼｯｸM-PRO" panose="020F0600000000000000" pitchFamily="50" charset="-128"/>
            </a:endParaRPr>
          </a:p>
          <a:p>
            <a:pPr>
              <a:defRPr/>
            </a:pPr>
            <a:r>
              <a:rPr lang="ja-JP" altLang="en-US" sz="1178"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就農時年齢</a:t>
            </a:r>
            <a:r>
              <a:rPr lang="en-US" altLang="ja-JP" sz="1000" dirty="0">
                <a:latin typeface="HG丸ｺﾞｼｯｸM-PRO" panose="020F0600000000000000" pitchFamily="50" charset="-128"/>
                <a:ea typeface="HG丸ｺﾞｼｯｸM-PRO" panose="020F0600000000000000" pitchFamily="50" charset="-128"/>
              </a:rPr>
              <a:t>50</a:t>
            </a:r>
            <a:r>
              <a:rPr lang="ja-JP" altLang="en-US" sz="1000" dirty="0">
                <a:latin typeface="HG丸ｺﾞｼｯｸM-PRO" panose="020F0600000000000000" pitchFamily="50" charset="-128"/>
                <a:ea typeface="HG丸ｺﾞｼｯｸM-PRO" panose="020F0600000000000000" pitchFamily="50" charset="-128"/>
              </a:rPr>
              <a:t>歳未満など一定の条件</a:t>
            </a:r>
            <a:endParaRPr lang="en-US" altLang="ja-JP" sz="1000" dirty="0">
              <a:latin typeface="HG丸ｺﾞｼｯｸM-PRO" panose="020F0600000000000000" pitchFamily="50" charset="-128"/>
              <a:ea typeface="HG丸ｺﾞｼｯｸM-PRO" panose="020F0600000000000000" pitchFamily="50" charset="-128"/>
            </a:endParaRPr>
          </a:p>
          <a:p>
            <a:pPr>
              <a:defRPr/>
            </a:pPr>
            <a:r>
              <a:rPr lang="ja-JP" altLang="en-US" sz="1000" dirty="0">
                <a:latin typeface="HG丸ｺﾞｼｯｸM-PRO" panose="020F0600000000000000" pitchFamily="50" charset="-128"/>
                <a:ea typeface="HG丸ｺﾞｼｯｸM-PRO" panose="020F0600000000000000" pitchFamily="50" charset="-128"/>
              </a:rPr>
              <a:t>　　 があります</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110" name="テキスト ボックス 40">
            <a:extLst>
              <a:ext uri="{FF2B5EF4-FFF2-40B4-BE49-F238E27FC236}">
                <a16:creationId xmlns:a16="http://schemas.microsoft.com/office/drawing/2014/main" id="{C6CE2EEF-E1BB-4BFD-B19B-809151F862F3}"/>
              </a:ext>
            </a:extLst>
          </p:cNvPr>
          <p:cNvSpPr txBox="1">
            <a:spLocks noChangeArrowheads="1"/>
          </p:cNvSpPr>
          <p:nvPr/>
        </p:nvSpPr>
        <p:spPr bwMode="auto">
          <a:xfrm>
            <a:off x="2476500" y="8878450"/>
            <a:ext cx="1077913" cy="246062"/>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ながさき移住</a:t>
            </a:r>
          </a:p>
        </p:txBody>
      </p:sp>
      <p:sp>
        <p:nvSpPr>
          <p:cNvPr id="42" name="テキスト ボックス 41">
            <a:extLst>
              <a:ext uri="{FF2B5EF4-FFF2-40B4-BE49-F238E27FC236}">
                <a16:creationId xmlns:a16="http://schemas.microsoft.com/office/drawing/2014/main" id="{0BC1A48F-A9CE-4FA5-A62B-405BA0025F47}"/>
              </a:ext>
            </a:extLst>
          </p:cNvPr>
          <p:cNvSpPr txBox="1"/>
          <p:nvPr/>
        </p:nvSpPr>
        <p:spPr>
          <a:xfrm>
            <a:off x="3562350" y="8872100"/>
            <a:ext cx="487363" cy="257175"/>
          </a:xfrm>
          <a:prstGeom prst="rect">
            <a:avLst/>
          </a:prstGeom>
          <a:solidFill>
            <a:schemeClr val="tx1"/>
          </a:solidFill>
        </p:spPr>
        <p:txBody>
          <a:bodyPr>
            <a:spAutoFit/>
          </a:bodyPr>
          <a:lstStyle/>
          <a:p>
            <a:pPr algn="ctr">
              <a:defRPr/>
            </a:pPr>
            <a:r>
              <a:rPr lang="ja-JP" altLang="en-US" sz="1050" b="1" dirty="0">
                <a:solidFill>
                  <a:schemeClr val="bg1"/>
                </a:solidFill>
                <a:latin typeface="ＭＳ Ｐゴシック" panose="020B0600070205080204" pitchFamily="50" charset="-128"/>
              </a:rPr>
              <a:t>検索</a:t>
            </a:r>
          </a:p>
        </p:txBody>
      </p:sp>
      <p:sp>
        <p:nvSpPr>
          <p:cNvPr id="43" name="矢印: 下 42">
            <a:extLst>
              <a:ext uri="{FF2B5EF4-FFF2-40B4-BE49-F238E27FC236}">
                <a16:creationId xmlns:a16="http://schemas.microsoft.com/office/drawing/2014/main" id="{760C9B02-19C2-4D1C-859D-07732DB5A1C7}"/>
              </a:ext>
            </a:extLst>
          </p:cNvPr>
          <p:cNvSpPr/>
          <p:nvPr/>
        </p:nvSpPr>
        <p:spPr>
          <a:xfrm>
            <a:off x="2238375" y="5557838"/>
            <a:ext cx="1323975" cy="762000"/>
          </a:xfrm>
          <a:prstGeom prst="downArrow">
            <a:avLst>
              <a:gd name="adj1" fmla="val 59136"/>
              <a:gd name="adj2" fmla="val 3966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矢印: 下 43">
            <a:extLst>
              <a:ext uri="{FF2B5EF4-FFF2-40B4-BE49-F238E27FC236}">
                <a16:creationId xmlns:a16="http://schemas.microsoft.com/office/drawing/2014/main" id="{AA446F0D-E54C-4715-9535-D50AC3E09BE3}"/>
              </a:ext>
            </a:extLst>
          </p:cNvPr>
          <p:cNvSpPr/>
          <p:nvPr/>
        </p:nvSpPr>
        <p:spPr>
          <a:xfrm rot="2487942">
            <a:off x="1619588" y="5059410"/>
            <a:ext cx="715962" cy="1347677"/>
          </a:xfrm>
          <a:prstGeom prst="downArrow">
            <a:avLst>
              <a:gd name="adj1" fmla="val 50000"/>
              <a:gd name="adj2" fmla="val 3966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楕円 30">
            <a:extLst>
              <a:ext uri="{FF2B5EF4-FFF2-40B4-BE49-F238E27FC236}">
                <a16:creationId xmlns:a16="http://schemas.microsoft.com/office/drawing/2014/main" id="{557DAC4F-5251-4A26-A7F7-ECD655B18FD2}"/>
              </a:ext>
            </a:extLst>
          </p:cNvPr>
          <p:cNvSpPr/>
          <p:nvPr/>
        </p:nvSpPr>
        <p:spPr>
          <a:xfrm>
            <a:off x="1576388" y="4016375"/>
            <a:ext cx="2238375" cy="1920875"/>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テキスト ボックス 37">
            <a:extLst>
              <a:ext uri="{FF2B5EF4-FFF2-40B4-BE49-F238E27FC236}">
                <a16:creationId xmlns:a16="http://schemas.microsoft.com/office/drawing/2014/main" id="{331BF419-1366-44BC-AC38-37CD3439390F}"/>
              </a:ext>
            </a:extLst>
          </p:cNvPr>
          <p:cNvSpPr txBox="1"/>
          <p:nvPr/>
        </p:nvSpPr>
        <p:spPr>
          <a:xfrm>
            <a:off x="2062163" y="4116388"/>
            <a:ext cx="1438275" cy="331787"/>
          </a:xfrm>
          <a:prstGeom prst="rect">
            <a:avLst/>
          </a:prstGeom>
          <a:noFill/>
        </p:spPr>
        <p:txBody>
          <a:bodyPr>
            <a:spAutoFit/>
          </a:bodyPr>
          <a:lstStyle/>
          <a:p>
            <a:pPr>
              <a:defRPr/>
            </a:pPr>
            <a:r>
              <a:rPr lang="ja-JP" altLang="en-US" sz="1570" b="1" dirty="0">
                <a:solidFill>
                  <a:srgbClr val="FFFF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長崎県独自</a:t>
            </a:r>
            <a:r>
              <a:rPr lang="en-US" altLang="ja-JP" sz="1570" b="1" dirty="0">
                <a:solidFill>
                  <a:srgbClr val="FFFF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ja-JP" altLang="en-US" sz="1570" b="1" dirty="0">
              <a:solidFill>
                <a:srgbClr val="FFFF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480C682A-F03E-44C2-80DC-F47D9D62B611}"/>
              </a:ext>
            </a:extLst>
          </p:cNvPr>
          <p:cNvSpPr txBox="1"/>
          <p:nvPr/>
        </p:nvSpPr>
        <p:spPr>
          <a:xfrm>
            <a:off x="1520825" y="4416425"/>
            <a:ext cx="2349500" cy="1255713"/>
          </a:xfrm>
          <a:prstGeom prst="rect">
            <a:avLst/>
          </a:prstGeom>
          <a:noFill/>
        </p:spPr>
        <p:txBody>
          <a:bodyPr>
            <a:spAutoFit/>
          </a:bodyPr>
          <a:lstStyle/>
          <a:p>
            <a:pPr algn="ctr">
              <a:defRPr/>
            </a:pPr>
            <a:r>
              <a:rPr lang="ja-JP" altLang="en-US" sz="1178" b="1" dirty="0">
                <a:solidFill>
                  <a:schemeClr val="bg1"/>
                </a:solidFill>
                <a:latin typeface="ＭＳ Ｐゴシック" panose="020B0600070205080204" pitchFamily="50" charset="-128"/>
              </a:rPr>
              <a:t>受入団体等登録制度による</a:t>
            </a:r>
            <a:endParaRPr lang="en-US" altLang="ja-JP" sz="1178" b="1" dirty="0">
              <a:solidFill>
                <a:schemeClr val="bg1"/>
              </a:solidFill>
              <a:latin typeface="ＭＳ Ｐゴシック" panose="020B0600070205080204" pitchFamily="50" charset="-128"/>
            </a:endParaRPr>
          </a:p>
          <a:p>
            <a:pPr algn="ctr">
              <a:defRPr/>
            </a:pPr>
            <a:r>
              <a:rPr lang="ja-JP" altLang="en-US" sz="3926" b="1" dirty="0">
                <a:solidFill>
                  <a:schemeClr val="bg1"/>
                </a:solidFill>
                <a:latin typeface="ＭＳ Ｐゴシック" panose="020B0600070205080204" pitchFamily="50" charset="-128"/>
              </a:rPr>
              <a:t> ２７５</a:t>
            </a:r>
            <a:r>
              <a:rPr lang="ja-JP" altLang="en-US" sz="1374" b="1" dirty="0">
                <a:solidFill>
                  <a:srgbClr val="FFFFFF"/>
                </a:solidFill>
                <a:latin typeface="ＭＳ Ｐゴシック" panose="020B0600070205080204" pitchFamily="50" charset="-128"/>
              </a:rPr>
              <a:t>の</a:t>
            </a:r>
            <a:endParaRPr lang="en-US" altLang="ja-JP" sz="3926" b="1" dirty="0">
              <a:solidFill>
                <a:schemeClr val="bg1"/>
              </a:solidFill>
              <a:latin typeface="ＭＳ Ｐゴシック" panose="020B0600070205080204" pitchFamily="50" charset="-128"/>
            </a:endParaRPr>
          </a:p>
          <a:p>
            <a:pPr algn="ctr">
              <a:defRPr/>
            </a:pPr>
            <a:r>
              <a:rPr lang="ja-JP" altLang="en-US" sz="1374" b="1" dirty="0">
                <a:solidFill>
                  <a:schemeClr val="bg1"/>
                </a:solidFill>
                <a:latin typeface="ＭＳ Ｐゴシック" panose="020B0600070205080204" pitchFamily="50" charset="-128"/>
              </a:rPr>
              <a:t>産地や農業法人等が支援</a:t>
            </a:r>
            <a:endParaRPr lang="en-US" altLang="ja-JP" sz="1374" b="1" dirty="0">
              <a:solidFill>
                <a:schemeClr val="bg1"/>
              </a:solidFill>
              <a:latin typeface="ＭＳ Ｐゴシック" panose="020B0600070205080204" pitchFamily="50" charset="-128"/>
            </a:endParaRPr>
          </a:p>
          <a:p>
            <a:pPr algn="ctr">
              <a:defRPr/>
            </a:pPr>
            <a:r>
              <a:rPr lang="ja-JP" altLang="en-US" sz="800" dirty="0">
                <a:solidFill>
                  <a:schemeClr val="bg1"/>
                </a:solidFill>
                <a:latin typeface="ＭＳ Ｐゴシック" panose="020B0600070205080204" pitchFamily="50" charset="-128"/>
              </a:rPr>
              <a:t>（</a:t>
            </a:r>
            <a:r>
              <a:rPr lang="en-US" altLang="ja-JP" sz="800" dirty="0">
                <a:solidFill>
                  <a:schemeClr val="bg1"/>
                </a:solidFill>
                <a:latin typeface="ＭＳ Ｐゴシック" panose="020B0600070205080204" pitchFamily="50" charset="-128"/>
              </a:rPr>
              <a:t>2024.3</a:t>
            </a:r>
            <a:r>
              <a:rPr lang="ja-JP" altLang="en-US" sz="800" dirty="0">
                <a:solidFill>
                  <a:schemeClr val="bg1"/>
                </a:solidFill>
                <a:latin typeface="ＭＳ Ｐゴシック" panose="020B0600070205080204" pitchFamily="50" charset="-128"/>
              </a:rPr>
              <a:t>末現在）</a:t>
            </a:r>
          </a:p>
        </p:txBody>
      </p:sp>
      <p:sp>
        <p:nvSpPr>
          <p:cNvPr id="45" name="矢印: 五方向 44">
            <a:extLst>
              <a:ext uri="{FF2B5EF4-FFF2-40B4-BE49-F238E27FC236}">
                <a16:creationId xmlns:a16="http://schemas.microsoft.com/office/drawing/2014/main" id="{AF9A8127-EA79-4337-81C1-5E653F917173}"/>
              </a:ext>
            </a:extLst>
          </p:cNvPr>
          <p:cNvSpPr/>
          <p:nvPr/>
        </p:nvSpPr>
        <p:spPr>
          <a:xfrm rot="10800000">
            <a:off x="3695700" y="5869037"/>
            <a:ext cx="3079750" cy="1187450"/>
          </a:xfrm>
          <a:prstGeom prst="homePlate">
            <a:avLst>
              <a:gd name="adj" fmla="val 32832"/>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24">
            <a:extLst>
              <a:ext uri="{FF2B5EF4-FFF2-40B4-BE49-F238E27FC236}">
                <a16:creationId xmlns:a16="http://schemas.microsoft.com/office/drawing/2014/main" id="{92A2839C-6C0E-447E-AC5F-C77539186A50}"/>
              </a:ext>
            </a:extLst>
          </p:cNvPr>
          <p:cNvSpPr txBox="1"/>
          <p:nvPr/>
        </p:nvSpPr>
        <p:spPr>
          <a:xfrm>
            <a:off x="3897313" y="5915074"/>
            <a:ext cx="2960687" cy="1089025"/>
          </a:xfrm>
          <a:prstGeom prst="rect">
            <a:avLst/>
          </a:prstGeom>
          <a:noFill/>
        </p:spPr>
        <p:txBody>
          <a:bodyPr>
            <a:spAutoFit/>
          </a:bodyPr>
          <a:lstStyle/>
          <a:p>
            <a:pPr algn="ctr">
              <a:defRPr/>
            </a:pPr>
            <a:r>
              <a:rPr lang="en-US" altLang="ja-JP" sz="1374" b="1" u="sng" dirty="0">
                <a:latin typeface="HG丸ｺﾞｼｯｸM-PRO" panose="020F0600000000000000" pitchFamily="50" charset="-128"/>
                <a:ea typeface="HG丸ｺﾞｼｯｸM-PRO" panose="020F0600000000000000" pitchFamily="50" charset="-128"/>
              </a:rPr>
              <a:t>【</a:t>
            </a:r>
            <a:r>
              <a:rPr lang="ja-JP" altLang="en-US" sz="1374" b="1" u="sng" dirty="0">
                <a:latin typeface="HG丸ｺﾞｼｯｸM-PRO" panose="020F0600000000000000" pitchFamily="50" charset="-128"/>
                <a:ea typeface="HG丸ｺﾞｼｯｸM-PRO" panose="020F0600000000000000" pitchFamily="50" charset="-128"/>
              </a:rPr>
              <a:t>経営が軌道にのるまで支援</a:t>
            </a:r>
            <a:r>
              <a:rPr lang="en-US" altLang="ja-JP" sz="1374" b="1" u="sng" dirty="0">
                <a:latin typeface="HG丸ｺﾞｼｯｸM-PRO" panose="020F0600000000000000" pitchFamily="50" charset="-128"/>
                <a:ea typeface="HG丸ｺﾞｼｯｸM-PRO" panose="020F0600000000000000" pitchFamily="50" charset="-128"/>
              </a:rPr>
              <a:t>】</a:t>
            </a:r>
          </a:p>
          <a:p>
            <a:pPr>
              <a:defRPr/>
            </a:pPr>
            <a:r>
              <a:rPr lang="ja-JP" altLang="en-US" sz="500" dirty="0">
                <a:latin typeface="HG丸ｺﾞｼｯｸM-PRO" panose="020F0600000000000000" pitchFamily="50" charset="-128"/>
                <a:ea typeface="HG丸ｺﾞｼｯｸM-PRO" panose="020F0600000000000000" pitchFamily="50" charset="-128"/>
              </a:rPr>
              <a:t>　</a:t>
            </a:r>
            <a:endParaRPr lang="en-US" altLang="ja-JP" sz="500" dirty="0">
              <a:latin typeface="HG丸ｺﾞｼｯｸM-PRO" panose="020F0600000000000000" pitchFamily="50" charset="-128"/>
              <a:ea typeface="HG丸ｺﾞｼｯｸM-PRO" panose="020F0600000000000000" pitchFamily="50" charset="-128"/>
            </a:endParaRPr>
          </a:p>
          <a:p>
            <a:pPr>
              <a:defRPr/>
            </a:pPr>
            <a:r>
              <a:rPr lang="ja-JP" altLang="en-US" sz="1200" dirty="0">
                <a:latin typeface="HG丸ｺﾞｼｯｸM-PRO" panose="020F0600000000000000" pitchFamily="50" charset="-128"/>
                <a:ea typeface="HG丸ｺﾞｼｯｸM-PRO" panose="020F0600000000000000" pitchFamily="50" charset="-128"/>
              </a:rPr>
              <a:t>新たに経営を開始するための国の支援制度（経営開始資金）を活用できます。</a:t>
            </a:r>
            <a:endParaRPr lang="en-US" altLang="ja-JP" sz="1000" dirty="0">
              <a:latin typeface="HG丸ｺﾞｼｯｸM-PRO" panose="020F0600000000000000" pitchFamily="50" charset="-128"/>
              <a:ea typeface="HG丸ｺﾞｼｯｸM-PRO" panose="020F0600000000000000" pitchFamily="50" charset="-128"/>
            </a:endParaRPr>
          </a:p>
          <a:p>
            <a:pPr>
              <a:defRPr/>
            </a:pPr>
            <a:r>
              <a:rPr lang="ja-JP" altLang="en-US" sz="12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就農時年齢</a:t>
            </a:r>
            <a:r>
              <a:rPr lang="en-US" altLang="ja-JP" sz="1000" dirty="0">
                <a:latin typeface="HG丸ｺﾞｼｯｸM-PRO" panose="020F0600000000000000" pitchFamily="50" charset="-128"/>
                <a:ea typeface="HG丸ｺﾞｼｯｸM-PRO" panose="020F0600000000000000" pitchFamily="50" charset="-128"/>
              </a:rPr>
              <a:t>50</a:t>
            </a:r>
            <a:r>
              <a:rPr lang="ja-JP" altLang="en-US" sz="1000" dirty="0">
                <a:latin typeface="HG丸ｺﾞｼｯｸM-PRO" panose="020F0600000000000000" pitchFamily="50" charset="-128"/>
                <a:ea typeface="HG丸ｺﾞｼｯｸM-PRO" panose="020F0600000000000000" pitchFamily="50" charset="-128"/>
              </a:rPr>
              <a:t>歳未満など一定の条件が</a:t>
            </a:r>
            <a:endParaRPr lang="en-US" altLang="ja-JP" sz="1000" dirty="0">
              <a:latin typeface="HG丸ｺﾞｼｯｸM-PRO" panose="020F0600000000000000" pitchFamily="50" charset="-128"/>
              <a:ea typeface="HG丸ｺﾞｼｯｸM-PRO" panose="020F0600000000000000" pitchFamily="50" charset="-128"/>
            </a:endParaRPr>
          </a:p>
          <a:p>
            <a:pPr>
              <a:defRPr/>
            </a:pPr>
            <a:r>
              <a:rPr lang="ja-JP" altLang="en-US" sz="1000" dirty="0">
                <a:latin typeface="HG丸ｺﾞｼｯｸM-PRO" panose="020F0600000000000000" pitchFamily="50" charset="-128"/>
                <a:ea typeface="HG丸ｺﾞｼｯｸM-PRO" panose="020F0600000000000000" pitchFamily="50" charset="-128"/>
              </a:rPr>
              <a:t>      あります</a:t>
            </a:r>
            <a:endParaRPr lang="ja-JP" altLang="en-US" sz="1374" u="sng" dirty="0">
              <a:latin typeface="HG丸ｺﾞｼｯｸM-PRO" panose="020F0600000000000000" pitchFamily="50" charset="-128"/>
              <a:ea typeface="HG丸ｺﾞｼｯｸM-PRO" panose="020F0600000000000000" pitchFamily="50" charset="-128"/>
            </a:endParaRPr>
          </a:p>
        </p:txBody>
      </p:sp>
      <p:sp>
        <p:nvSpPr>
          <p:cNvPr id="51" name="吹き出し: 角を丸めた四角形 50">
            <a:extLst>
              <a:ext uri="{FF2B5EF4-FFF2-40B4-BE49-F238E27FC236}">
                <a16:creationId xmlns:a16="http://schemas.microsoft.com/office/drawing/2014/main" id="{1D492047-FFF0-49A0-A8F3-E56F5FA592AA}"/>
              </a:ext>
            </a:extLst>
          </p:cNvPr>
          <p:cNvSpPr/>
          <p:nvPr/>
        </p:nvSpPr>
        <p:spPr>
          <a:xfrm>
            <a:off x="4124325" y="4932933"/>
            <a:ext cx="2528888" cy="811212"/>
          </a:xfrm>
          <a:prstGeom prst="wedgeRoundRectCallout">
            <a:avLst>
              <a:gd name="adj1" fmla="val -66213"/>
              <a:gd name="adj2" fmla="val 31991"/>
              <a:gd name="adj3" fmla="val 16667"/>
            </a:avLst>
          </a:prstGeom>
          <a:solidFill>
            <a:srgbClr val="99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a:extLst>
              <a:ext uri="{FF2B5EF4-FFF2-40B4-BE49-F238E27FC236}">
                <a16:creationId xmlns:a16="http://schemas.microsoft.com/office/drawing/2014/main" id="{F7583AFB-5D7C-476F-B414-5C236C583ADD}"/>
              </a:ext>
            </a:extLst>
          </p:cNvPr>
          <p:cNvSpPr txBox="1"/>
          <p:nvPr/>
        </p:nvSpPr>
        <p:spPr>
          <a:xfrm>
            <a:off x="4152900" y="5009133"/>
            <a:ext cx="2492375" cy="641350"/>
          </a:xfrm>
          <a:prstGeom prst="rect">
            <a:avLst/>
          </a:prstGeom>
          <a:noFill/>
        </p:spPr>
        <p:txBody>
          <a:bodyPr>
            <a:spAutoFit/>
          </a:bodyPr>
          <a:lstStyle/>
          <a:p>
            <a:pPr algn="ctr">
              <a:defRPr/>
            </a:pPr>
            <a:r>
              <a:rPr lang="ja-JP" altLang="en-US" sz="1374" b="1" u="sng" dirty="0">
                <a:latin typeface="HG丸ｺﾞｼｯｸM-PRO" panose="020F0600000000000000" pitchFamily="50" charset="-128"/>
                <a:ea typeface="HG丸ｺﾞｼｯｸM-PRO" panose="020F0600000000000000" pitchFamily="50" charset="-128"/>
              </a:rPr>
              <a:t>就農への支援</a:t>
            </a:r>
            <a:endParaRPr lang="en-US" altLang="ja-JP" sz="1374" b="1" u="sng" dirty="0">
              <a:latin typeface="HG丸ｺﾞｼｯｸM-PRO" panose="020F0600000000000000" pitchFamily="50" charset="-128"/>
              <a:ea typeface="HG丸ｺﾞｼｯｸM-PRO" panose="020F0600000000000000" pitchFamily="50" charset="-128"/>
            </a:endParaRPr>
          </a:p>
          <a:p>
            <a:pPr>
              <a:defRPr/>
            </a:pPr>
            <a:r>
              <a:rPr lang="ja-JP" altLang="en-US" sz="1100" dirty="0">
                <a:latin typeface="HG丸ｺﾞｼｯｸM-PRO" panose="020F0600000000000000" pitchFamily="50" charset="-128"/>
                <a:ea typeface="HG丸ｺﾞｼｯｸM-PRO" panose="020F0600000000000000" pitchFamily="50" charset="-128"/>
              </a:rPr>
              <a:t>就農に必要な技術の習得や農地、</a:t>
            </a:r>
            <a:endParaRPr lang="en-US" altLang="ja-JP" sz="1100" dirty="0">
              <a:latin typeface="HG丸ｺﾞｼｯｸM-PRO" panose="020F0600000000000000" pitchFamily="50" charset="-128"/>
              <a:ea typeface="HG丸ｺﾞｼｯｸM-PRO" panose="020F0600000000000000" pitchFamily="50" charset="-128"/>
            </a:endParaRPr>
          </a:p>
          <a:p>
            <a:pPr>
              <a:defRPr/>
            </a:pPr>
            <a:r>
              <a:rPr lang="ja-JP" altLang="en-US" sz="1100" dirty="0">
                <a:latin typeface="HG丸ｺﾞｼｯｸM-PRO" panose="020F0600000000000000" pitchFamily="50" charset="-128"/>
                <a:ea typeface="HG丸ｺﾞｼｯｸM-PRO" panose="020F0600000000000000" pitchFamily="50" charset="-128"/>
              </a:rPr>
              <a:t>ハウスなどの確保をフォローします</a:t>
            </a:r>
          </a:p>
        </p:txBody>
      </p:sp>
      <p:sp>
        <p:nvSpPr>
          <p:cNvPr id="53" name="四角形: 角を丸くする 52">
            <a:extLst>
              <a:ext uri="{FF2B5EF4-FFF2-40B4-BE49-F238E27FC236}">
                <a16:creationId xmlns:a16="http://schemas.microsoft.com/office/drawing/2014/main" id="{DFFA176B-37CA-469B-9329-78DB29B4FCDC}"/>
              </a:ext>
            </a:extLst>
          </p:cNvPr>
          <p:cNvSpPr/>
          <p:nvPr/>
        </p:nvSpPr>
        <p:spPr>
          <a:xfrm>
            <a:off x="120651" y="7342974"/>
            <a:ext cx="1822450" cy="627062"/>
          </a:xfrm>
          <a:prstGeom prst="roundRect">
            <a:avLst/>
          </a:prstGeom>
          <a:solidFill>
            <a:srgbClr val="CCECFF"/>
          </a:solidFill>
          <a:ln>
            <a:solidFill>
              <a:schemeClr val="tx1"/>
            </a:solidFill>
          </a:ln>
          <a:effectLst>
            <a:outerShdw blurRad="12700" dist="38100" dir="2700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effectLst>
                <a:outerShdw blurRad="25400" dist="50800" dir="5400000" algn="ctr" rotWithShape="0">
                  <a:schemeClr val="tx1"/>
                </a:outerShdw>
              </a:effectLst>
            </a:endParaRPr>
          </a:p>
        </p:txBody>
      </p:sp>
      <p:sp>
        <p:nvSpPr>
          <p:cNvPr id="3122" name="テキスト ボックス 20">
            <a:extLst>
              <a:ext uri="{FF2B5EF4-FFF2-40B4-BE49-F238E27FC236}">
                <a16:creationId xmlns:a16="http://schemas.microsoft.com/office/drawing/2014/main" id="{32E0E60D-26BF-4874-82C8-497024CF4006}"/>
              </a:ext>
            </a:extLst>
          </p:cNvPr>
          <p:cNvSpPr txBox="1">
            <a:spLocks noChangeArrowheads="1"/>
          </p:cNvSpPr>
          <p:nvPr/>
        </p:nvSpPr>
        <p:spPr bwMode="auto">
          <a:xfrm>
            <a:off x="98426" y="7354086"/>
            <a:ext cx="1905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100">
                <a:latin typeface="HG丸ｺﾞｼｯｸM-PRO" panose="020F0600000000000000" pitchFamily="50" charset="-128"/>
                <a:ea typeface="HG丸ｺﾞｼｯｸM-PRO" panose="020F0600000000000000" pitchFamily="50" charset="-128"/>
              </a:rPr>
              <a:t>農業法人に関する情報は</a:t>
            </a:r>
            <a:endParaRPr lang="en-US" altLang="ja-JP" sz="1100">
              <a:latin typeface="HG丸ｺﾞｼｯｸM-PRO" panose="020F0600000000000000" pitchFamily="50" charset="-128"/>
              <a:ea typeface="HG丸ｺﾞｼｯｸM-PRO" panose="020F0600000000000000" pitchFamily="50" charset="-128"/>
            </a:endParaRPr>
          </a:p>
          <a:p>
            <a:pPr algn="ctr">
              <a:spcBef>
                <a:spcPct val="0"/>
              </a:spcBef>
              <a:buFontTx/>
              <a:buNone/>
            </a:pPr>
            <a:r>
              <a:rPr lang="ja-JP" altLang="en-US" sz="1100" b="1" u="sng">
                <a:latin typeface="HG丸ｺﾞｼｯｸM-PRO" panose="020F0600000000000000" pitchFamily="50" charset="-128"/>
                <a:ea typeface="HG丸ｺﾞｼｯｸM-PRO" panose="020F0600000000000000" pitchFamily="50" charset="-128"/>
              </a:rPr>
              <a:t>「長崎県農業会議」</a:t>
            </a:r>
            <a:r>
              <a:rPr lang="ja-JP" altLang="en-US" sz="1100">
                <a:latin typeface="HG丸ｺﾞｼｯｸM-PRO" panose="020F0600000000000000" pitchFamily="50" charset="-128"/>
                <a:ea typeface="HG丸ｺﾞｼｯｸM-PRO" panose="020F0600000000000000" pitchFamily="50" charset="-128"/>
              </a:rPr>
              <a:t>まで</a:t>
            </a:r>
            <a:endParaRPr lang="en-US" altLang="ja-JP" sz="1100">
              <a:latin typeface="HG丸ｺﾞｼｯｸM-PRO" panose="020F0600000000000000" pitchFamily="50" charset="-128"/>
              <a:ea typeface="HG丸ｺﾞｼｯｸM-PRO" panose="020F0600000000000000" pitchFamily="50" charset="-128"/>
            </a:endParaRPr>
          </a:p>
          <a:p>
            <a:pPr algn="ctr">
              <a:spcBef>
                <a:spcPct val="0"/>
              </a:spcBef>
              <a:buFontTx/>
              <a:buNone/>
            </a:pPr>
            <a:r>
              <a:rPr lang="en-US" altLang="ja-JP" sz="1100">
                <a:latin typeface="HG丸ｺﾞｼｯｸM-PRO" panose="020F0600000000000000" pitchFamily="50" charset="-128"/>
                <a:ea typeface="HG丸ｺﾞｼｯｸM-PRO" panose="020F0600000000000000" pitchFamily="50" charset="-128"/>
              </a:rPr>
              <a:t>TEL</a:t>
            </a:r>
            <a:r>
              <a:rPr lang="ja-JP" altLang="en-US" sz="1100">
                <a:latin typeface="HG丸ｺﾞｼｯｸM-PRO" panose="020F0600000000000000" pitchFamily="50" charset="-128"/>
                <a:ea typeface="HG丸ｺﾞｼｯｸM-PRO" panose="020F0600000000000000" pitchFamily="50" charset="-128"/>
              </a:rPr>
              <a:t> </a:t>
            </a:r>
            <a:r>
              <a:rPr lang="en-US" altLang="ja-JP" sz="1100">
                <a:latin typeface="HG丸ｺﾞｼｯｸM-PRO" panose="020F0600000000000000" pitchFamily="50" charset="-128"/>
                <a:ea typeface="HG丸ｺﾞｼｯｸM-PRO" panose="020F0600000000000000" pitchFamily="50" charset="-128"/>
              </a:rPr>
              <a:t>095-822-9647</a:t>
            </a:r>
            <a:endParaRPr lang="ja-JP" altLang="en-US" sz="1100">
              <a:latin typeface="HG丸ｺﾞｼｯｸM-PRO" panose="020F0600000000000000" pitchFamily="50" charset="-128"/>
              <a:ea typeface="HG丸ｺﾞｼｯｸM-PRO" panose="020F0600000000000000" pitchFamily="50" charset="-128"/>
            </a:endParaRPr>
          </a:p>
        </p:txBody>
      </p:sp>
      <p:sp>
        <p:nvSpPr>
          <p:cNvPr id="54" name="正方形/長方形 53">
            <a:extLst>
              <a:ext uri="{FF2B5EF4-FFF2-40B4-BE49-F238E27FC236}">
                <a16:creationId xmlns:a16="http://schemas.microsoft.com/office/drawing/2014/main" id="{77878F65-05E3-4179-BC27-0A7FA6A45094}"/>
              </a:ext>
            </a:extLst>
          </p:cNvPr>
          <p:cNvSpPr/>
          <p:nvPr/>
        </p:nvSpPr>
        <p:spPr>
          <a:xfrm>
            <a:off x="90488" y="1501775"/>
            <a:ext cx="1293812" cy="317500"/>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試験（面接）</a:t>
            </a:r>
          </a:p>
        </p:txBody>
      </p:sp>
      <p:sp>
        <p:nvSpPr>
          <p:cNvPr id="55" name="テキスト ボックス 54">
            <a:extLst>
              <a:ext uri="{FF2B5EF4-FFF2-40B4-BE49-F238E27FC236}">
                <a16:creationId xmlns:a16="http://schemas.microsoft.com/office/drawing/2014/main" id="{7132AC1A-862A-47E8-924B-BB952A9A8497}"/>
              </a:ext>
            </a:extLst>
          </p:cNvPr>
          <p:cNvSpPr txBox="1"/>
          <p:nvPr/>
        </p:nvSpPr>
        <p:spPr>
          <a:xfrm>
            <a:off x="2359785" y="7680761"/>
            <a:ext cx="1331912" cy="854075"/>
          </a:xfrm>
          <a:prstGeom prst="rect">
            <a:avLst/>
          </a:prstGeom>
          <a:noFill/>
        </p:spPr>
        <p:txBody>
          <a:bodyPr>
            <a:spAutoFit/>
          </a:bodyPr>
          <a:lstStyle/>
          <a:p>
            <a:pPr algn="ctr">
              <a:defRPr/>
            </a:pPr>
            <a:r>
              <a:rPr lang="ja-JP" altLang="en-US" sz="1374" b="1" u="sng" dirty="0">
                <a:latin typeface="HG丸ｺﾞｼｯｸM-PRO" panose="020F0600000000000000" pitchFamily="50" charset="-128"/>
                <a:ea typeface="HG丸ｺﾞｼｯｸM-PRO" panose="020F0600000000000000" pitchFamily="50" charset="-128"/>
              </a:rPr>
              <a:t>市町の</a:t>
            </a:r>
            <a:endParaRPr lang="en-US" altLang="ja-JP" sz="1374" b="1" u="sng" dirty="0">
              <a:latin typeface="HG丸ｺﾞｼｯｸM-PRO" panose="020F0600000000000000" pitchFamily="50" charset="-128"/>
              <a:ea typeface="HG丸ｺﾞｼｯｸM-PRO" panose="020F0600000000000000" pitchFamily="50" charset="-128"/>
            </a:endParaRPr>
          </a:p>
          <a:p>
            <a:pPr algn="ctr">
              <a:defRPr/>
            </a:pPr>
            <a:r>
              <a:rPr lang="ja-JP" altLang="en-US" sz="1374" b="1" u="sng" dirty="0">
                <a:latin typeface="HG丸ｺﾞｼｯｸM-PRO" panose="020F0600000000000000" pitchFamily="50" charset="-128"/>
                <a:ea typeface="HG丸ｺﾞｼｯｸM-PRO" panose="020F0600000000000000" pitchFamily="50" charset="-128"/>
              </a:rPr>
              <a:t>バックアップ</a:t>
            </a:r>
            <a:endParaRPr lang="en-US" altLang="ja-JP" sz="1374" b="1" u="sng" dirty="0">
              <a:latin typeface="HG丸ｺﾞｼｯｸM-PRO" panose="020F0600000000000000" pitchFamily="50" charset="-128"/>
              <a:ea typeface="HG丸ｺﾞｼｯｸM-PRO" panose="020F0600000000000000" pitchFamily="50" charset="-128"/>
            </a:endParaRPr>
          </a:p>
          <a:p>
            <a:pPr algn="ctr">
              <a:defRPr/>
            </a:pPr>
            <a:r>
              <a:rPr lang="ja-JP" altLang="en-US" sz="1100" dirty="0">
                <a:latin typeface="HG丸ｺﾞｼｯｸM-PRO" panose="020F0600000000000000" pitchFamily="50" charset="-128"/>
                <a:ea typeface="HG丸ｺﾞｼｯｸM-PRO" panose="020F0600000000000000" pitchFamily="50" charset="-128"/>
              </a:rPr>
              <a:t>様々な支援制度</a:t>
            </a:r>
            <a:endParaRPr lang="en-US" altLang="ja-JP" sz="1100" dirty="0">
              <a:latin typeface="HG丸ｺﾞｼｯｸM-PRO" panose="020F0600000000000000" pitchFamily="50" charset="-128"/>
              <a:ea typeface="HG丸ｺﾞｼｯｸM-PRO" panose="020F0600000000000000" pitchFamily="50" charset="-128"/>
            </a:endParaRPr>
          </a:p>
          <a:p>
            <a:pPr algn="ctr">
              <a:defRPr/>
            </a:pPr>
            <a:r>
              <a:rPr lang="ja-JP" altLang="en-US" sz="1100" dirty="0">
                <a:latin typeface="HG丸ｺﾞｼｯｸM-PRO" panose="020F0600000000000000" pitchFamily="50" charset="-128"/>
                <a:ea typeface="HG丸ｺﾞｼｯｸM-PRO" panose="020F0600000000000000" pitchFamily="50" charset="-128"/>
              </a:rPr>
              <a:t>の窓口です</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149" name="テキスト ボックス 58">
            <a:extLst>
              <a:ext uri="{FF2B5EF4-FFF2-40B4-BE49-F238E27FC236}">
                <a16:creationId xmlns:a16="http://schemas.microsoft.com/office/drawing/2014/main" id="{FB99E85A-AB4F-45D1-BCBE-DA9C944B1934}"/>
              </a:ext>
            </a:extLst>
          </p:cNvPr>
          <p:cNvSpPr txBox="1">
            <a:spLocks noChangeArrowheads="1"/>
          </p:cNvSpPr>
          <p:nvPr/>
        </p:nvSpPr>
        <p:spPr bwMode="auto">
          <a:xfrm>
            <a:off x="1385888" y="1533525"/>
            <a:ext cx="2616200" cy="415498"/>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1050" dirty="0">
                <a:latin typeface="HG丸ｺﾞｼｯｸM-PRO" panose="020F0600000000000000" pitchFamily="50" charset="-128"/>
                <a:ea typeface="HG丸ｺﾞｼｯｸM-PRO" panose="020F0600000000000000" pitchFamily="50" charset="-128"/>
              </a:rPr>
              <a:t>平成</a:t>
            </a:r>
            <a:r>
              <a:rPr lang="en-US" altLang="ja-JP" sz="1050" dirty="0">
                <a:latin typeface="HG丸ｺﾞｼｯｸM-PRO" panose="020F0600000000000000" pitchFamily="50" charset="-128"/>
                <a:ea typeface="HG丸ｺﾞｼｯｸM-PRO" panose="020F0600000000000000" pitchFamily="50" charset="-128"/>
              </a:rPr>
              <a:t>27</a:t>
            </a:r>
            <a:r>
              <a:rPr lang="ja-JP" altLang="en-US" sz="1050" dirty="0">
                <a:latin typeface="HG丸ｺﾞｼｯｸM-PRO" panose="020F0600000000000000" pitchFamily="50" charset="-128"/>
                <a:ea typeface="HG丸ｺﾞｼｯｸM-PRO" panose="020F0600000000000000" pitchFamily="50" charset="-128"/>
              </a:rPr>
              <a:t>年に開講以来</a:t>
            </a:r>
            <a:r>
              <a:rPr lang="en-US" altLang="ja-JP" sz="1050" dirty="0">
                <a:latin typeface="HG丸ｺﾞｼｯｸM-PRO" panose="020F0600000000000000" pitchFamily="50" charset="-128"/>
                <a:ea typeface="HG丸ｺﾞｼｯｸM-PRO" panose="020F0600000000000000" pitchFamily="50" charset="-128"/>
              </a:rPr>
              <a:t>190</a:t>
            </a:r>
            <a:r>
              <a:rPr lang="ja-JP" altLang="en-US" sz="1050" dirty="0">
                <a:latin typeface="HG丸ｺﾞｼｯｸM-PRO" panose="020F0600000000000000" pitchFamily="50" charset="-128"/>
                <a:ea typeface="HG丸ｺﾞｼｯｸM-PRO" panose="020F0600000000000000" pitchFamily="50" charset="-128"/>
              </a:rPr>
              <a:t>人以上が</a:t>
            </a:r>
            <a:endParaRPr lang="en-US" altLang="ja-JP" sz="1050" dirty="0">
              <a:latin typeface="HG丸ｺﾞｼｯｸM-PRO" panose="020F0600000000000000" pitchFamily="50" charset="-128"/>
              <a:ea typeface="HG丸ｺﾞｼｯｸM-PRO" panose="020F0600000000000000" pitchFamily="50" charset="-128"/>
            </a:endParaRPr>
          </a:p>
          <a:p>
            <a:pPr algn="ctr">
              <a:spcBef>
                <a:spcPct val="0"/>
              </a:spcBef>
              <a:buFontTx/>
              <a:buNone/>
              <a:defRPr/>
            </a:pPr>
            <a:r>
              <a:rPr lang="ja-JP" altLang="en-US" sz="1050" dirty="0">
                <a:solidFill>
                  <a:srgbClr val="FF0000"/>
                </a:solidFill>
                <a:latin typeface="HG丸ｺﾞｼｯｸM-PRO" panose="020F0600000000000000" pitchFamily="50" charset="-128"/>
                <a:ea typeface="HG丸ｺﾞｼｯｸM-PRO" panose="020F0600000000000000" pitchFamily="50" charset="-128"/>
              </a:rPr>
              <a:t>研修受講後</a:t>
            </a:r>
            <a:r>
              <a:rPr lang="ja-JP" altLang="en-US" sz="1050" dirty="0">
                <a:latin typeface="HG丸ｺﾞｼｯｸM-PRO" panose="020F0600000000000000" pitchFamily="50" charset="-128"/>
                <a:ea typeface="HG丸ｺﾞｼｯｸM-PRO" panose="020F0600000000000000" pitchFamily="50" charset="-128"/>
              </a:rPr>
              <a:t>に、農業を始めています。</a:t>
            </a:r>
          </a:p>
        </p:txBody>
      </p:sp>
      <p:sp>
        <p:nvSpPr>
          <p:cNvPr id="30" name="角丸四角形 29">
            <a:extLst>
              <a:ext uri="{FF2B5EF4-FFF2-40B4-BE49-F238E27FC236}">
                <a16:creationId xmlns:a16="http://schemas.microsoft.com/office/drawing/2014/main" id="{9C750360-FE0E-4902-A7A3-87B8C35EBEBE}"/>
              </a:ext>
            </a:extLst>
          </p:cNvPr>
          <p:cNvSpPr/>
          <p:nvPr/>
        </p:nvSpPr>
        <p:spPr>
          <a:xfrm>
            <a:off x="4286250" y="1497013"/>
            <a:ext cx="2455863" cy="6746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27" name="テキスト ボックス 61">
            <a:extLst>
              <a:ext uri="{FF2B5EF4-FFF2-40B4-BE49-F238E27FC236}">
                <a16:creationId xmlns:a16="http://schemas.microsoft.com/office/drawing/2014/main" id="{BB039CEA-4C84-4CE1-8797-30983E0390E1}"/>
              </a:ext>
            </a:extLst>
          </p:cNvPr>
          <p:cNvSpPr txBox="1">
            <a:spLocks noChangeArrowheads="1"/>
          </p:cNvSpPr>
          <p:nvPr/>
        </p:nvSpPr>
        <p:spPr bwMode="auto">
          <a:xfrm>
            <a:off x="2181225" y="758825"/>
            <a:ext cx="3611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300">
                <a:solidFill>
                  <a:schemeClr val="bg1"/>
                </a:solidFill>
                <a:latin typeface="HG丸ｺﾞｼｯｸM-PRO" panose="020F0600000000000000" pitchFamily="50" charset="-128"/>
                <a:ea typeface="HG丸ｺﾞｼｯｸM-PRO" panose="020F0600000000000000" pitchFamily="50" charset="-128"/>
              </a:rPr>
              <a:t>あなたの目指す農業を具体的に考えよう</a:t>
            </a:r>
          </a:p>
        </p:txBody>
      </p:sp>
      <p:pic>
        <p:nvPicPr>
          <p:cNvPr id="3128" name="図 60">
            <a:extLst>
              <a:ext uri="{FF2B5EF4-FFF2-40B4-BE49-F238E27FC236}">
                <a16:creationId xmlns:a16="http://schemas.microsoft.com/office/drawing/2014/main" id="{2E2424DD-49A3-4B8B-8F10-637D09FFC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6876">
            <a:off x="39688" y="4305300"/>
            <a:ext cx="4365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図 63">
            <a:extLst>
              <a:ext uri="{FF2B5EF4-FFF2-40B4-BE49-F238E27FC236}">
                <a16:creationId xmlns:a16="http://schemas.microsoft.com/office/drawing/2014/main" id="{BE05CED4-2A18-4DE4-945D-0960B83A9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0631">
            <a:off x="577850" y="4313238"/>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図 64">
            <a:extLst>
              <a:ext uri="{FF2B5EF4-FFF2-40B4-BE49-F238E27FC236}">
                <a16:creationId xmlns:a16="http://schemas.microsoft.com/office/drawing/2014/main" id="{0BC58271-B809-4067-B07D-BBD8300EF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550" y="4633913"/>
            <a:ext cx="3000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図 65">
            <a:extLst>
              <a:ext uri="{FF2B5EF4-FFF2-40B4-BE49-F238E27FC236}">
                <a16:creationId xmlns:a16="http://schemas.microsoft.com/office/drawing/2014/main" id="{83484358-58D9-4D58-88CA-34640EA36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138" y="4902200"/>
            <a:ext cx="274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図 66">
            <a:extLst>
              <a:ext uri="{FF2B5EF4-FFF2-40B4-BE49-F238E27FC236}">
                <a16:creationId xmlns:a16="http://schemas.microsoft.com/office/drawing/2014/main" id="{40D41708-B1AD-4207-A843-B6253DF59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4034">
            <a:off x="1408113" y="4013200"/>
            <a:ext cx="2905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図 67">
            <a:extLst>
              <a:ext uri="{FF2B5EF4-FFF2-40B4-BE49-F238E27FC236}">
                <a16:creationId xmlns:a16="http://schemas.microsoft.com/office/drawing/2014/main" id="{3E66E2D4-89A2-4643-B0B2-86F393635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2433">
            <a:off x="1485900" y="4103688"/>
            <a:ext cx="3825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図 62">
            <a:extLst>
              <a:ext uri="{FF2B5EF4-FFF2-40B4-BE49-F238E27FC236}">
                <a16:creationId xmlns:a16="http://schemas.microsoft.com/office/drawing/2014/main" id="{8BEEA2DF-5199-4327-9916-FDAEA80A3C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3" y="4676775"/>
            <a:ext cx="3349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図 69">
            <a:extLst>
              <a:ext uri="{FF2B5EF4-FFF2-40B4-BE49-F238E27FC236}">
                <a16:creationId xmlns:a16="http://schemas.microsoft.com/office/drawing/2014/main" id="{BFB7EE0F-CA4C-45B3-990A-79C7973C26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350" y="4514850"/>
            <a:ext cx="2397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図 71">
            <a:extLst>
              <a:ext uri="{FF2B5EF4-FFF2-40B4-BE49-F238E27FC236}">
                <a16:creationId xmlns:a16="http://schemas.microsoft.com/office/drawing/2014/main" id="{ECB2BC41-8AA4-4F8D-BE49-35531E8FFF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5194300"/>
            <a:ext cx="488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図 70">
            <a:extLst>
              <a:ext uri="{FF2B5EF4-FFF2-40B4-BE49-F238E27FC236}">
                <a16:creationId xmlns:a16="http://schemas.microsoft.com/office/drawing/2014/main" id="{3A924B54-093C-45F9-A9BA-55EEADA393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013" y="5454650"/>
            <a:ext cx="5318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吹き出し: 角を丸めた四角形 50">
            <a:extLst>
              <a:ext uri="{FF2B5EF4-FFF2-40B4-BE49-F238E27FC236}">
                <a16:creationId xmlns:a16="http://schemas.microsoft.com/office/drawing/2014/main" id="{7CB9C435-FCDA-41DD-A0EA-20F1B5540E30}"/>
              </a:ext>
            </a:extLst>
          </p:cNvPr>
          <p:cNvSpPr/>
          <p:nvPr/>
        </p:nvSpPr>
        <p:spPr>
          <a:xfrm>
            <a:off x="5049838" y="38100"/>
            <a:ext cx="1649412" cy="406400"/>
          </a:xfrm>
          <a:prstGeom prst="wedgeRoundRectCallout">
            <a:avLst>
              <a:gd name="adj1" fmla="val 12618"/>
              <a:gd name="adj2" fmla="val 68076"/>
              <a:gd name="adj3" fmla="val 16667"/>
            </a:avLst>
          </a:prstGeom>
          <a:solidFill>
            <a:schemeClr val="bg1"/>
          </a:solidFill>
          <a:ln w="2857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39" name="テキスト ボックス 56">
            <a:extLst>
              <a:ext uri="{FF2B5EF4-FFF2-40B4-BE49-F238E27FC236}">
                <a16:creationId xmlns:a16="http://schemas.microsoft.com/office/drawing/2014/main" id="{E70E853D-1FF2-4E80-AA85-3A0A7E99F15A}"/>
              </a:ext>
            </a:extLst>
          </p:cNvPr>
          <p:cNvSpPr txBox="1">
            <a:spLocks noChangeArrowheads="1"/>
          </p:cNvSpPr>
          <p:nvPr/>
        </p:nvSpPr>
        <p:spPr bwMode="auto">
          <a:xfrm>
            <a:off x="5116513" y="39688"/>
            <a:ext cx="1560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00" b="1">
                <a:latin typeface="HG丸ｺﾞｼｯｸM-PRO" panose="020F0600000000000000" pitchFamily="50" charset="-128"/>
                <a:ea typeface="HG丸ｺﾞｼｯｸM-PRO" panose="020F0600000000000000" pitchFamily="50" charset="-128"/>
              </a:rPr>
              <a:t>最寄りの県振興局でも</a:t>
            </a:r>
            <a:endParaRPr lang="en-US" altLang="ja-JP" sz="1000" b="1">
              <a:latin typeface="HG丸ｺﾞｼｯｸM-PRO" panose="020F0600000000000000" pitchFamily="50" charset="-128"/>
              <a:ea typeface="HG丸ｺﾞｼｯｸM-PRO" panose="020F0600000000000000" pitchFamily="50" charset="-128"/>
            </a:endParaRPr>
          </a:p>
          <a:p>
            <a:pPr algn="ctr">
              <a:spcBef>
                <a:spcPct val="0"/>
              </a:spcBef>
              <a:buFontTx/>
              <a:buNone/>
            </a:pPr>
            <a:r>
              <a:rPr lang="ja-JP" altLang="en-US" sz="1000" b="1">
                <a:latin typeface="HG丸ｺﾞｼｯｸM-PRO" panose="020F0600000000000000" pitchFamily="50" charset="-128"/>
                <a:ea typeface="HG丸ｺﾞｼｯｸM-PRO" panose="020F0600000000000000" pitchFamily="50" charset="-128"/>
              </a:rPr>
              <a:t>相談できます。</a:t>
            </a:r>
          </a:p>
        </p:txBody>
      </p:sp>
      <p:pic>
        <p:nvPicPr>
          <p:cNvPr id="3140" name="Picture 15" descr="C:\Users\nga\Desktop\Working\イラスト\nouka_ase_fuku.png">
            <a:extLst>
              <a:ext uri="{FF2B5EF4-FFF2-40B4-BE49-F238E27FC236}">
                <a16:creationId xmlns:a16="http://schemas.microsoft.com/office/drawing/2014/main" id="{2B31239D-AD15-4887-BB34-BC05E55A4F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0163" y="6817519"/>
            <a:ext cx="68444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図 14" descr="挿絵, メーター が含まれている画像&#10;&#10;自動的に生成された説明">
            <a:extLst>
              <a:ext uri="{FF2B5EF4-FFF2-40B4-BE49-F238E27FC236}">
                <a16:creationId xmlns:a16="http://schemas.microsoft.com/office/drawing/2014/main" id="{247FF613-E77F-41D6-811F-C18002EC75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7627" b="9169"/>
          <a:stretch>
            <a:fillRect/>
          </a:stretch>
        </p:blipFill>
        <p:spPr bwMode="auto">
          <a:xfrm>
            <a:off x="2789239" y="8614564"/>
            <a:ext cx="773112" cy="25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矢印: 五方向 2">
            <a:extLst>
              <a:ext uri="{FF2B5EF4-FFF2-40B4-BE49-F238E27FC236}">
                <a16:creationId xmlns:a16="http://schemas.microsoft.com/office/drawing/2014/main" id="{9591E0A0-0C49-49B8-8890-30C0E50DFB84}"/>
              </a:ext>
            </a:extLst>
          </p:cNvPr>
          <p:cNvSpPr/>
          <p:nvPr/>
        </p:nvSpPr>
        <p:spPr>
          <a:xfrm rot="10800000">
            <a:off x="1225550" y="1079500"/>
            <a:ext cx="5546725" cy="392113"/>
          </a:xfrm>
          <a:prstGeom prst="homePlat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正方形/長方形 72">
            <a:extLst>
              <a:ext uri="{FF2B5EF4-FFF2-40B4-BE49-F238E27FC236}">
                <a16:creationId xmlns:a16="http://schemas.microsoft.com/office/drawing/2014/main" id="{9AE0049C-01FE-467A-AF28-AD8C32A6374C}"/>
              </a:ext>
            </a:extLst>
          </p:cNvPr>
          <p:cNvSpPr/>
          <p:nvPr/>
        </p:nvSpPr>
        <p:spPr>
          <a:xfrm>
            <a:off x="214313" y="1106488"/>
            <a:ext cx="903287" cy="311150"/>
          </a:xfrm>
          <a:prstGeom prst="rect">
            <a:avLst/>
          </a:prstGeom>
          <a:solidFill>
            <a:schemeClr val="bg1"/>
          </a:solidFill>
          <a:ln w="28575">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体験</a:t>
            </a:r>
          </a:p>
        </p:txBody>
      </p:sp>
      <p:sp>
        <p:nvSpPr>
          <p:cNvPr id="3145" name="テキスト ボックス 56">
            <a:extLst>
              <a:ext uri="{FF2B5EF4-FFF2-40B4-BE49-F238E27FC236}">
                <a16:creationId xmlns:a16="http://schemas.microsoft.com/office/drawing/2014/main" id="{DD3E92E9-3D30-4D87-9F44-D85772F7B2A6}"/>
              </a:ext>
            </a:extLst>
          </p:cNvPr>
          <p:cNvSpPr txBox="1">
            <a:spLocks noChangeArrowheads="1"/>
          </p:cNvSpPr>
          <p:nvPr/>
        </p:nvSpPr>
        <p:spPr bwMode="auto">
          <a:xfrm>
            <a:off x="3008313" y="1084263"/>
            <a:ext cx="374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長崎県内の農業者や農業法人等の下で農作業を体験してみよう</a:t>
            </a:r>
            <a:endParaRPr lang="en-US" altLang="ja-JP" sz="1000" dirty="0">
              <a:latin typeface="HG丸ｺﾞｼｯｸM-PRO" panose="020F0600000000000000" pitchFamily="50" charset="-128"/>
              <a:ea typeface="HG丸ｺﾞｼｯｸM-PRO" panose="020F0600000000000000" pitchFamily="50" charset="-128"/>
            </a:endParaRPr>
          </a:p>
          <a:p>
            <a:pPr algn="ctr">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体験期間：２日から３日間</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146" name="テキスト ボックス 56">
            <a:extLst>
              <a:ext uri="{FF2B5EF4-FFF2-40B4-BE49-F238E27FC236}">
                <a16:creationId xmlns:a16="http://schemas.microsoft.com/office/drawing/2014/main" id="{DC0EDB97-8807-4191-9DEF-D771EE1F5C3C}"/>
              </a:ext>
            </a:extLst>
          </p:cNvPr>
          <p:cNvSpPr txBox="1">
            <a:spLocks noChangeArrowheads="1"/>
          </p:cNvSpPr>
          <p:nvPr/>
        </p:nvSpPr>
        <p:spPr bwMode="auto">
          <a:xfrm>
            <a:off x="1378259" y="1055688"/>
            <a:ext cx="1788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農業インターンシップ</a:t>
            </a:r>
          </a:p>
        </p:txBody>
      </p:sp>
      <p:sp>
        <p:nvSpPr>
          <p:cNvPr id="3147" name="テキスト ボックス 56">
            <a:extLst>
              <a:ext uri="{FF2B5EF4-FFF2-40B4-BE49-F238E27FC236}">
                <a16:creationId xmlns:a16="http://schemas.microsoft.com/office/drawing/2014/main" id="{C3D2F83D-0531-4640-871C-C44BFAA05165}"/>
              </a:ext>
            </a:extLst>
          </p:cNvPr>
          <p:cNvSpPr txBox="1">
            <a:spLocks noChangeArrowheads="1"/>
          </p:cNvSpPr>
          <p:nvPr/>
        </p:nvSpPr>
        <p:spPr bwMode="auto">
          <a:xfrm>
            <a:off x="965200" y="1282700"/>
            <a:ext cx="2371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ぜひ、体験してみてください！</a:t>
            </a:r>
            <a:endParaRPr lang="en-US" altLang="ja-JP" sz="700" dirty="0">
              <a:latin typeface="HG丸ｺﾞｼｯｸM-PRO" panose="020F0600000000000000" pitchFamily="50" charset="-128"/>
              <a:ea typeface="HG丸ｺﾞｼｯｸM-PRO" panose="020F0600000000000000" pitchFamily="50" charset="-128"/>
            </a:endParaRPr>
          </a:p>
        </p:txBody>
      </p:sp>
      <p:pic>
        <p:nvPicPr>
          <p:cNvPr id="7" name="図 6" descr="草の上に立つ人々&#10;&#10;中程度の精度で自動的に生成された説明">
            <a:extLst>
              <a:ext uri="{FF2B5EF4-FFF2-40B4-BE49-F238E27FC236}">
                <a16:creationId xmlns:a16="http://schemas.microsoft.com/office/drawing/2014/main" id="{4D4189E8-EF98-4D6C-97B8-09CDB4EA75E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0501" y="1609205"/>
            <a:ext cx="2804160" cy="2098739"/>
          </a:xfrm>
          <a:prstGeom prst="rect">
            <a:avLst/>
          </a:prstGeom>
          <a:ln>
            <a:noFill/>
          </a:ln>
          <a:effectLst>
            <a:softEdge rad="112500"/>
          </a:effectLst>
        </p:spPr>
      </p:pic>
      <p:pic>
        <p:nvPicPr>
          <p:cNvPr id="21" name="図 20" descr="屋外, 草, トラック, 車 が含まれている画像&#10;&#10;自動的に生成された説明">
            <a:extLst>
              <a:ext uri="{FF2B5EF4-FFF2-40B4-BE49-F238E27FC236}">
                <a16:creationId xmlns:a16="http://schemas.microsoft.com/office/drawing/2014/main" id="{8E60A4A9-EC95-4386-9CA6-E3E87409CDD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37038" y="8012113"/>
            <a:ext cx="2558320" cy="1740218"/>
          </a:xfrm>
          <a:prstGeom prst="rect">
            <a:avLst/>
          </a:prstGeom>
          <a:ln>
            <a:noFill/>
          </a:ln>
          <a:effectLst>
            <a:softEdge rad="112500"/>
          </a:effectLst>
        </p:spPr>
      </p:pic>
      <p:sp>
        <p:nvSpPr>
          <p:cNvPr id="76" name="テキスト ボックス 23">
            <a:extLst>
              <a:ext uri="{FF2B5EF4-FFF2-40B4-BE49-F238E27FC236}">
                <a16:creationId xmlns:a16="http://schemas.microsoft.com/office/drawing/2014/main" id="{E155540E-7AF0-4D75-A619-CEBB3F722151}"/>
              </a:ext>
            </a:extLst>
          </p:cNvPr>
          <p:cNvSpPr txBox="1">
            <a:spLocks noChangeArrowheads="1"/>
          </p:cNvSpPr>
          <p:nvPr/>
        </p:nvSpPr>
        <p:spPr bwMode="auto">
          <a:xfrm>
            <a:off x="334644" y="9382621"/>
            <a:ext cx="20142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b="1" dirty="0">
                <a:latin typeface="HG丸ｺﾞｼｯｸM-PRO" panose="020F0600000000000000" pitchFamily="50" charset="-128"/>
                <a:ea typeface="HG丸ｺﾞｼｯｸM-PRO" panose="020F0600000000000000" pitchFamily="50" charset="-128"/>
              </a:rPr>
              <a:t>ながさき就農支援ポータルサイト</a:t>
            </a:r>
            <a:endParaRPr lang="en-US" altLang="ja-JP" sz="900" b="1" dirty="0">
              <a:latin typeface="HG丸ｺﾞｼｯｸM-PRO" panose="020F0600000000000000" pitchFamily="50" charset="-128"/>
              <a:ea typeface="HG丸ｺﾞｼｯｸM-PRO" panose="020F0600000000000000" pitchFamily="50" charset="-128"/>
            </a:endParaRPr>
          </a:p>
        </p:txBody>
      </p:sp>
      <p:pic>
        <p:nvPicPr>
          <p:cNvPr id="77" name="図 76">
            <a:extLst>
              <a:ext uri="{FF2B5EF4-FFF2-40B4-BE49-F238E27FC236}">
                <a16:creationId xmlns:a16="http://schemas.microsoft.com/office/drawing/2014/main" id="{F44214F7-AACC-4D16-9930-4C03D257A48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95077" y="9198849"/>
            <a:ext cx="429867" cy="430701"/>
          </a:xfrm>
          <a:prstGeom prst="rect">
            <a:avLst/>
          </a:prstGeom>
          <a:noFill/>
          <a:ln>
            <a:noFill/>
          </a:ln>
        </p:spPr>
      </p:pic>
      <p:sp>
        <p:nvSpPr>
          <p:cNvPr id="78" name="テキスト ボックス 23">
            <a:extLst>
              <a:ext uri="{FF2B5EF4-FFF2-40B4-BE49-F238E27FC236}">
                <a16:creationId xmlns:a16="http://schemas.microsoft.com/office/drawing/2014/main" id="{81108511-AF2A-4B29-86BB-53F24BDF38D3}"/>
              </a:ext>
            </a:extLst>
          </p:cNvPr>
          <p:cNvSpPr txBox="1">
            <a:spLocks noChangeArrowheads="1"/>
          </p:cNvSpPr>
          <p:nvPr/>
        </p:nvSpPr>
        <p:spPr bwMode="auto">
          <a:xfrm>
            <a:off x="262636" y="9238605"/>
            <a:ext cx="20142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長崎の就農について知りたいときは</a:t>
            </a:r>
            <a:endParaRPr lang="en-US" altLang="ja-JP" sz="900" dirty="0">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7B192553-FB93-432A-88A4-DFFC0B26B386}"/>
              </a:ext>
            </a:extLst>
          </p:cNvPr>
          <p:cNvSpPr/>
          <p:nvPr/>
        </p:nvSpPr>
        <p:spPr>
          <a:xfrm>
            <a:off x="2994826" y="9203046"/>
            <a:ext cx="523867" cy="4307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図形&#10;&#10;自動的に生成された説明">
            <a:extLst>
              <a:ext uri="{FF2B5EF4-FFF2-40B4-BE49-F238E27FC236}">
                <a16:creationId xmlns:a16="http://schemas.microsoft.com/office/drawing/2014/main" id="{BAC8488A-B90C-4D79-90A0-16797D6A710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00254" y="9279262"/>
            <a:ext cx="523867" cy="334191"/>
          </a:xfrm>
          <a:prstGeom prst="rect">
            <a:avLst/>
          </a:prstGeom>
        </p:spPr>
      </p:pic>
    </p:spTree>
    <p:extLst>
      <p:ext uri="{BB962C8B-B14F-4D97-AF65-F5344CB8AC3E}">
        <p14:creationId xmlns:p14="http://schemas.microsoft.com/office/powerpoint/2010/main" val="35359011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5697</TotalTime>
  <Words>1136</Words>
  <Application>Microsoft Office PowerPoint</Application>
  <PresentationFormat>ユーザー設定</PresentationFormat>
  <Paragraphs>185</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HGSｺﾞｼｯｸM</vt:lpstr>
      <vt:lpstr>HG丸ｺﾞｼｯｸM-PRO</vt:lpstr>
      <vt:lpstr>ＭＳ Ｐゴシック</vt:lpstr>
      <vt:lpstr>ＭＳ ゴシック</vt:lpstr>
      <vt:lpstr>游明朝</vt:lpstr>
      <vt:lpstr>Arial</vt:lpstr>
      <vt:lpstr>Calibri</vt:lpstr>
      <vt:lpstr>Garamond</vt:lpstr>
      <vt:lpstr>Verdana</vt:lpstr>
      <vt:lpstr>標準デザイン</vt:lpstr>
      <vt:lpstr>PowerPoint プレゼンテーション</vt:lpstr>
      <vt:lpstr>PowerPoint プレゼンテーション</vt:lpstr>
    </vt:vector>
  </TitlesOfParts>
  <Company>長崎県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農業を始めたい方、応援します！</dc:title>
  <dc:creator>情報政策課</dc:creator>
  <cp:lastModifiedBy>森 夏美</cp:lastModifiedBy>
  <cp:revision>183</cp:revision>
  <cp:lastPrinted>2024-07-11T04:49:38Z</cp:lastPrinted>
  <dcterms:created xsi:type="dcterms:W3CDTF">2012-02-27T00:49:56Z</dcterms:created>
  <dcterms:modified xsi:type="dcterms:W3CDTF">2024-07-11T07:16:54Z</dcterms:modified>
</cp:coreProperties>
</file>