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B9F9-7659-460B-9F9A-39C4A57E683A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EF8F-44FB-4E5E-8BB8-3350651E9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492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B9F9-7659-460B-9F9A-39C4A57E683A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EF8F-44FB-4E5E-8BB8-3350651E9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907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B9F9-7659-460B-9F9A-39C4A57E683A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EF8F-44FB-4E5E-8BB8-3350651E9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013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B9F9-7659-460B-9F9A-39C4A57E683A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EF8F-44FB-4E5E-8BB8-3350651E9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58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B9F9-7659-460B-9F9A-39C4A57E683A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EF8F-44FB-4E5E-8BB8-3350651E9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0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B9F9-7659-460B-9F9A-39C4A57E683A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EF8F-44FB-4E5E-8BB8-3350651E9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775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B9F9-7659-460B-9F9A-39C4A57E683A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EF8F-44FB-4E5E-8BB8-3350651E9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855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B9F9-7659-460B-9F9A-39C4A57E683A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EF8F-44FB-4E5E-8BB8-3350651E9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28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B9F9-7659-460B-9F9A-39C4A57E683A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EF8F-44FB-4E5E-8BB8-3350651E9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38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B9F9-7659-460B-9F9A-39C4A57E683A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EF8F-44FB-4E5E-8BB8-3350651E9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983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4B9F9-7659-460B-9F9A-39C4A57E683A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3EF8F-44FB-4E5E-8BB8-3350651E9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89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4B9F9-7659-460B-9F9A-39C4A57E683A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3EF8F-44FB-4E5E-8BB8-3350651E9D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264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6858000" cy="47884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4"/>
          <p:cNvSpPr txBox="1">
            <a:spLocks noChangeArrowheads="1"/>
          </p:cNvSpPr>
          <p:nvPr/>
        </p:nvSpPr>
        <p:spPr bwMode="auto">
          <a:xfrm>
            <a:off x="133350" y="930716"/>
            <a:ext cx="672465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139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kumimoji="0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農業</a:t>
            </a:r>
            <a:r>
              <a:rPr kumimoji="0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を始めるにあたり、様々な質問に丁寧にお答えします。</a:t>
            </a:r>
            <a:endParaRPr kumimoji="0" lang="ja-JP" altLang="ja-JP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9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・『農業を始めるには、どんな準備をしたらよいか･･･』</a:t>
            </a:r>
            <a:endParaRPr kumimoji="0" lang="ja-JP" altLang="ja-JP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9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・『農業経験は無いが、どうやって技術を身につけたらよいか･･･』</a:t>
            </a:r>
            <a:endParaRPr kumimoji="0" lang="ja-JP" altLang="ja-JP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9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・『県外から移住して農業を始めたいけど、どこに住もう･･･』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31763" y="175701"/>
            <a:ext cx="6620729" cy="69977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131763" y="199294"/>
            <a:ext cx="6234112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177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77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1" i="0" u="none" strike="noStrike" cap="none" normalizeH="0" baseline="0" dirty="0" smtClean="0">
                <a:ln>
                  <a:noFill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令和６年度　</a:t>
            </a:r>
            <a:r>
              <a:rPr kumimoji="0" lang="ja-JP" altLang="ja-JP" sz="1200" b="1" i="0" u="none" strike="noStrike" cap="none" normalizeH="0" baseline="0" dirty="0" smtClean="0">
                <a:ln>
                  <a:noFill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第</a:t>
            </a:r>
            <a:r>
              <a:rPr kumimoji="0" lang="ja-JP" altLang="en-US" sz="1200" b="1" i="0" u="none" strike="noStrike" cap="none" normalizeH="0" baseline="0" dirty="0" smtClean="0">
                <a:ln>
                  <a:noFill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３</a:t>
            </a:r>
            <a:r>
              <a:rPr kumimoji="0" lang="ja-JP" altLang="ja-JP" sz="1200" b="1" i="0" u="none" strike="noStrike" cap="none" normalizeH="0" baseline="0" dirty="0" smtClean="0">
                <a:ln>
                  <a:noFill/>
                </a:ln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回</a:t>
            </a:r>
            <a:endParaRPr kumimoji="0" lang="ja-JP" altLang="ja-JP" sz="4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177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800" i="0" u="none" strike="noStrike" normalizeH="0" baseline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ＵＩターン就農相談フェア</a:t>
            </a:r>
            <a:endParaRPr kumimoji="0" lang="ja-JP" altLang="ja-JP" sz="1800" i="0" u="none" strike="noStrike" normalizeH="0" baseline="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2051" name="図 10" descr="302_蜜柑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800" y="273416"/>
            <a:ext cx="317500" cy="49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図 23" descr="307_苺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36" y="308415"/>
            <a:ext cx="434975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246186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37270" y="1701525"/>
            <a:ext cx="490383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○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日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時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lang="ja-JP" altLang="ja-JP" dirty="0" smtClean="0">
                <a:ea typeface="ＭＳ ゴシック" panose="020B0609070205080204" pitchFamily="49" charset="-128"/>
                <a:cs typeface="Times New Roman" panose="02020603050405020304" pitchFamily="18" charset="0"/>
              </a:rPr>
              <a:t>令和</a:t>
            </a:r>
            <a:r>
              <a:rPr lang="ja-JP" altLang="en-US" dirty="0" smtClean="0">
                <a:ea typeface="ＭＳ ゴシック" panose="020B0609070205080204" pitchFamily="49" charset="-128"/>
                <a:cs typeface="Times New Roman" panose="02020603050405020304" pitchFamily="18" charset="0"/>
              </a:rPr>
              <a:t>７</a:t>
            </a:r>
            <a:r>
              <a:rPr lang="en-US" altLang="ja-JP" sz="1400" dirty="0" smtClean="0">
                <a:latin typeface="ＭＳ ゴシック" panose="020B0609070205080204" pitchFamily="49" charset="-128"/>
                <a:cs typeface="Times New Roman" panose="02020603050405020304" pitchFamily="18" charset="0"/>
              </a:rPr>
              <a:t>/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２</a:t>
            </a:r>
            <a:r>
              <a:rPr lang="en-US" altLang="ja-JP" sz="1400" dirty="0" smtClean="0">
                <a:latin typeface="ＭＳ ゴシック" panose="020B0609070205080204" pitchFamily="49" charset="-128"/>
                <a:cs typeface="Times New Roman" panose="02020603050405020304" pitchFamily="18" charset="0"/>
              </a:rPr>
              <a:t>/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２２</a:t>
            </a:r>
            <a:r>
              <a:rPr lang="ja-JP" altLang="en-US" sz="1400" dirty="0" smtClean="0">
                <a:ea typeface="ＭＳ ゴシック" panose="020B0609070205080204" pitchFamily="49" charset="-128"/>
                <a:cs typeface="Times New Roman" panose="02020603050405020304" pitchFamily="18" charset="0"/>
              </a:rPr>
              <a:t>㊏</a:t>
            </a:r>
            <a:r>
              <a:rPr lang="ja-JP" altLang="en-US" sz="11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１０</a:t>
            </a:r>
            <a:r>
              <a:rPr lang="en-US" altLang="ja-JP" sz="11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:</a:t>
            </a:r>
            <a:r>
              <a:rPr lang="ja-JP" altLang="en-US" sz="11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００～１５</a:t>
            </a:r>
            <a:r>
              <a:rPr lang="en-US" altLang="ja-JP" sz="11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:</a:t>
            </a:r>
            <a:r>
              <a:rPr lang="ja-JP" altLang="en-US" sz="11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００</a:t>
            </a:r>
            <a:endParaRPr lang="en-US" altLang="ja-JP" sz="300" dirty="0" smtClean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○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会</a:t>
            </a: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場：和歌山県ＪＡビル２階　和ホールＡＢＣ</a:t>
            </a:r>
            <a:endParaRPr lang="ja-JP" altLang="en-US" sz="300" dirty="0"/>
          </a:p>
          <a:p>
            <a:pPr lvl="0" indent="8382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和歌山市美園町５－１－１）</a:t>
            </a:r>
            <a:endParaRPr lang="ja-JP" altLang="en-US" sz="1600" dirty="0">
              <a:latin typeface="Arial" panose="020B0604020202020204" pitchFamily="34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16523" y="2521789"/>
            <a:ext cx="747834" cy="2616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sz="1100" kern="100" dirty="0" smtClean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アクセス</a:t>
            </a:r>
            <a:endParaRPr lang="ja-JP" sz="70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1" name="円形吹き出し 20"/>
          <p:cNvSpPr/>
          <p:nvPr/>
        </p:nvSpPr>
        <p:spPr>
          <a:xfrm>
            <a:off x="3249044" y="2867954"/>
            <a:ext cx="1413931" cy="1041275"/>
          </a:xfrm>
          <a:prstGeom prst="wedgeEllipseCallout">
            <a:avLst>
              <a:gd name="adj1" fmla="val 57323"/>
              <a:gd name="adj2" fmla="val 25950"/>
            </a:avLst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249044" y="3126981"/>
            <a:ext cx="1954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申し込みは</a:t>
            </a:r>
            <a:endParaRPr kumimoji="1" lang="en-US" altLang="ja-JP" sz="1400" dirty="0" smtClean="0"/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こちらまで！</a:t>
            </a:r>
            <a:endParaRPr kumimoji="1" lang="ja-JP" altLang="en-US" sz="14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956009" y="4271670"/>
            <a:ext cx="2646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申込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期間：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14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金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まで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25" name="図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03" y="2626583"/>
            <a:ext cx="2697470" cy="201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テキスト ボックス 12"/>
          <p:cNvSpPr txBox="1"/>
          <p:nvPr/>
        </p:nvSpPr>
        <p:spPr>
          <a:xfrm>
            <a:off x="300403" y="4397568"/>
            <a:ext cx="2199070" cy="26197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08585" indent="-108585">
              <a:spcAft>
                <a:spcPts val="0"/>
              </a:spcAft>
            </a:pPr>
            <a:r>
              <a:rPr lang="ja-JP" sz="500" b="1" kern="12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※和歌山県ＪＡビルに駐車場はございません</a:t>
            </a:r>
            <a:r>
              <a:rPr lang="ja-JP" sz="500" b="1" kern="1200" dirty="0" smtClean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。</a:t>
            </a:r>
            <a:endParaRPr lang="en-US" altLang="ja-JP" sz="500" b="1" kern="1200" dirty="0" smtClean="0">
              <a:solidFill>
                <a:srgbClr val="000000"/>
              </a:solidFill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08585" indent="-108585">
              <a:spcAft>
                <a:spcPts val="0"/>
              </a:spcAft>
            </a:pPr>
            <a:r>
              <a:rPr lang="ja-JP" sz="500" b="1" kern="1200" dirty="0" smtClean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お車</a:t>
            </a:r>
            <a:r>
              <a:rPr lang="ja-JP" sz="500" b="1" kern="12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でお越しの方は、お近くのコインパーキング等をご利用ください。</a:t>
            </a:r>
            <a:endParaRPr lang="ja-JP" sz="9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pic>
        <p:nvPicPr>
          <p:cNvPr id="28" name="図 2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492" y="2966283"/>
            <a:ext cx="1222375" cy="1218565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円/楕円 5"/>
          <p:cNvSpPr/>
          <p:nvPr/>
        </p:nvSpPr>
        <p:spPr>
          <a:xfrm>
            <a:off x="4597375" y="1565025"/>
            <a:ext cx="2058035" cy="117030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32" name="テキスト ボックス 6"/>
          <p:cNvSpPr txBox="1"/>
          <p:nvPr/>
        </p:nvSpPr>
        <p:spPr>
          <a:xfrm>
            <a:off x="4653890" y="1610361"/>
            <a:ext cx="2058035" cy="1095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ja-JP" sz="1600" b="1" kern="100" dirty="0">
                <a:solidFill>
                  <a:srgbClr val="FF0000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参加無料！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ct val="135000"/>
              </a:lnSpc>
              <a:spcAft>
                <a:spcPts val="0"/>
              </a:spcAft>
            </a:pPr>
            <a:r>
              <a:rPr lang="ja-JP" sz="1200" b="1" u="wavy" kern="100" dirty="0">
                <a:solidFill>
                  <a:srgbClr val="FF0000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予約優先</a:t>
            </a:r>
            <a:r>
              <a:rPr lang="ja-JP" sz="1200" b="1" kern="100" dirty="0">
                <a:solidFill>
                  <a:srgbClr val="FF0000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　当日参加も</a:t>
            </a:r>
            <a:r>
              <a:rPr lang="ja-JP" sz="1200" b="1" kern="100" dirty="0" smtClean="0">
                <a:solidFill>
                  <a:srgbClr val="FF0000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ＯＫ</a:t>
            </a:r>
            <a:endParaRPr lang="en-US" altLang="ja-JP" sz="1200" b="1" kern="100" dirty="0" smtClean="0">
              <a:solidFill>
                <a:srgbClr val="FF0000"/>
              </a:solidFill>
              <a:effectLst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sz="1200" b="1" kern="100" dirty="0" smtClean="0">
                <a:solidFill>
                  <a:srgbClr val="FF0000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参加者</a:t>
            </a:r>
            <a:r>
              <a:rPr lang="ja-JP" sz="1200" b="1" kern="100" dirty="0">
                <a:solidFill>
                  <a:srgbClr val="FF0000"/>
                </a:solidFill>
                <a:effectLst/>
                <a:ea typeface="ＭＳ ゴシック" panose="020B0609070205080204" pitchFamily="49" charset="-128"/>
                <a:cs typeface="Times New Roman" panose="02020603050405020304" pitchFamily="18" charset="0"/>
              </a:rPr>
              <a:t>に おみやげ 付き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30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178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HG丸ｺﾞｼｯｸM-PRO</vt:lpstr>
      <vt:lpstr>ＭＳ Ｐゴシック</vt:lpstr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>Wakayama Prefecture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137898</dc:creator>
  <cp:lastModifiedBy>114359</cp:lastModifiedBy>
  <cp:revision>17</cp:revision>
  <dcterms:created xsi:type="dcterms:W3CDTF">2023-10-11T05:10:32Z</dcterms:created>
  <dcterms:modified xsi:type="dcterms:W3CDTF">2024-12-06T05:47:07Z</dcterms:modified>
</cp:coreProperties>
</file>