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49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90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01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58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77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5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28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38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98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89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4B9F9-7659-460B-9F9A-39C4A57E683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3EF8F-44FB-4E5E-8BB8-3350651E9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26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6858000" cy="4788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4"/>
          <p:cNvSpPr txBox="1">
            <a:spLocks noChangeArrowheads="1"/>
          </p:cNvSpPr>
          <p:nvPr/>
        </p:nvSpPr>
        <p:spPr bwMode="auto">
          <a:xfrm>
            <a:off x="133350" y="930716"/>
            <a:ext cx="67246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農業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を始めるにあたり、様々な質問に丁寧にお答えします。</a:t>
            </a:r>
            <a:endParaRPr kumimoji="0" lang="ja-JP" altLang="ja-JP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・『農業を始めるには、どんな準備をしたらよいか･･･』</a:t>
            </a:r>
            <a:endParaRPr kumimoji="0" lang="ja-JP" altLang="ja-JP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・『農業経験は無いが、どうやって技術を身につけたらよいか･･･』</a:t>
            </a:r>
            <a:endParaRPr kumimoji="0" lang="ja-JP" altLang="ja-JP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・『県外から移住して農業を始めたいけど、どこに住もう･･･』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31763" y="175701"/>
            <a:ext cx="6620729" cy="69977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" name="テキスト ボックス 1"/>
          <p:cNvSpPr txBox="1">
            <a:spLocks noChangeArrowheads="1"/>
          </p:cNvSpPr>
          <p:nvPr/>
        </p:nvSpPr>
        <p:spPr bwMode="auto">
          <a:xfrm>
            <a:off x="131763" y="199294"/>
            <a:ext cx="6234112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177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77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1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令和６年度　</a:t>
            </a:r>
            <a:r>
              <a:rPr kumimoji="0" lang="ja-JP" altLang="ja-JP" sz="1200" b="1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第</a:t>
            </a: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</a:t>
            </a:r>
            <a:r>
              <a:rPr kumimoji="0" lang="ja-JP" altLang="ja-JP" sz="1200" b="1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</a:t>
            </a:r>
            <a:endParaRPr kumimoji="0" lang="ja-JP" altLang="ja-JP" sz="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177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i="0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ＵＩターン就農相談フェア</a:t>
            </a:r>
            <a:endParaRPr kumimoji="0" lang="ja-JP" altLang="ja-JP" sz="1800" i="0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051" name="図 10" descr="302_蜜柑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273416"/>
            <a:ext cx="317500" cy="49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図 23" descr="307_苺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36" y="308415"/>
            <a:ext cx="43497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246186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7270" y="1701525"/>
            <a:ext cx="490383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時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lang="ja-JP" altLang="ja-JP" dirty="0" smtClean="0">
                <a:ea typeface="ＭＳ ゴシック" panose="020B0609070205080204" pitchFamily="49" charset="-128"/>
                <a:cs typeface="Times New Roman" panose="02020603050405020304" pitchFamily="18" charset="0"/>
              </a:rPr>
              <a:t>令和</a:t>
            </a:r>
            <a:r>
              <a:rPr lang="ja-JP" altLang="en-US" dirty="0" smtClean="0">
                <a:ea typeface="ＭＳ ゴシック" panose="020B0609070205080204" pitchFamily="49" charset="-128"/>
                <a:cs typeface="Times New Roman" panose="02020603050405020304" pitchFamily="18" charset="0"/>
              </a:rPr>
              <a:t>７</a:t>
            </a:r>
            <a:r>
              <a:rPr lang="en-US" altLang="ja-JP" sz="1400" dirty="0" smtClean="0">
                <a:latin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r>
              <a:rPr lang="en-US" altLang="ja-JP" sz="1400" dirty="0" smtClean="0">
                <a:latin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２２</a:t>
            </a:r>
            <a:r>
              <a:rPr lang="ja-JP" altLang="en-US" sz="1400" dirty="0" smtClean="0">
                <a:ea typeface="ＭＳ ゴシック" panose="020B0609070205080204" pitchFamily="49" charset="-128"/>
                <a:cs typeface="Times New Roman" panose="02020603050405020304" pitchFamily="18" charset="0"/>
              </a:rPr>
              <a:t>㊏</a:t>
            </a: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１０</a:t>
            </a:r>
            <a:r>
              <a:rPr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:</a:t>
            </a:r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００～１５</a:t>
            </a:r>
            <a:r>
              <a:rPr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:</a:t>
            </a: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００</a:t>
            </a:r>
            <a:endParaRPr lang="en-US" altLang="ja-JP" sz="300" dirty="0" smtClean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会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場：和歌山県ＪＡビル２階　和ホールＡＢＣ</a:t>
            </a:r>
            <a:endParaRPr lang="ja-JP" altLang="en-US" sz="300" dirty="0"/>
          </a:p>
          <a:p>
            <a:pPr lvl="0" indent="8382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和歌山市美園町５－１－１）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16523" y="2521789"/>
            <a:ext cx="747834" cy="2616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1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アクセス</a:t>
            </a:r>
            <a:endParaRPr lang="ja-JP" sz="7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円形吹き出し 20"/>
          <p:cNvSpPr/>
          <p:nvPr/>
        </p:nvSpPr>
        <p:spPr>
          <a:xfrm>
            <a:off x="3249044" y="2867954"/>
            <a:ext cx="1413931" cy="1041275"/>
          </a:xfrm>
          <a:prstGeom prst="wedgeEllipseCallout">
            <a:avLst>
              <a:gd name="adj1" fmla="val 57323"/>
              <a:gd name="adj2" fmla="val 25950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49044" y="3126981"/>
            <a:ext cx="1954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申し込みは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こちらまで！</a:t>
            </a:r>
            <a:endParaRPr kumimoji="1" lang="ja-JP" altLang="en-US" sz="1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956009" y="4271670"/>
            <a:ext cx="2646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期間：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金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5" name="図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03" y="2626583"/>
            <a:ext cx="2697470" cy="201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テキスト ボックス 12"/>
          <p:cNvSpPr txBox="1"/>
          <p:nvPr/>
        </p:nvSpPr>
        <p:spPr>
          <a:xfrm>
            <a:off x="300403" y="4397568"/>
            <a:ext cx="2199070" cy="26197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08585" indent="-108585">
              <a:spcAft>
                <a:spcPts val="0"/>
              </a:spcAft>
            </a:pPr>
            <a:r>
              <a:rPr lang="ja-JP" sz="500" b="1" kern="12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※和歌山県ＪＡビルに駐車場はございません</a:t>
            </a:r>
            <a:r>
              <a:rPr lang="ja-JP" sz="500" b="1" kern="1200" dirty="0" smtClean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。</a:t>
            </a:r>
            <a:endParaRPr lang="en-US" altLang="ja-JP" sz="500" b="1" kern="1200" dirty="0" smtClean="0">
              <a:solidFill>
                <a:srgbClr val="000000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08585" indent="-108585">
              <a:spcAft>
                <a:spcPts val="0"/>
              </a:spcAft>
            </a:pPr>
            <a:r>
              <a:rPr lang="ja-JP" sz="500" b="1" kern="1200" dirty="0" smtClean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お車</a:t>
            </a:r>
            <a:r>
              <a:rPr lang="ja-JP" sz="500" b="1" kern="12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でお越しの方は、お近くのコインパーキング等をご利用ください。</a:t>
            </a:r>
            <a:endParaRPr lang="ja-JP" sz="9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28" name="図 2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92" y="2966283"/>
            <a:ext cx="1222375" cy="121856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円/楕円 5"/>
          <p:cNvSpPr/>
          <p:nvPr/>
        </p:nvSpPr>
        <p:spPr>
          <a:xfrm>
            <a:off x="4597375" y="1565025"/>
            <a:ext cx="2058035" cy="117030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2" name="テキスト ボックス 6"/>
          <p:cNvSpPr txBox="1"/>
          <p:nvPr/>
        </p:nvSpPr>
        <p:spPr>
          <a:xfrm>
            <a:off x="4653890" y="1610361"/>
            <a:ext cx="2058035" cy="1095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ja-JP" sz="1600" b="1" kern="100" dirty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参加無料！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Aft>
                <a:spcPts val="0"/>
              </a:spcAft>
            </a:pPr>
            <a:r>
              <a:rPr lang="ja-JP" sz="1200" b="1" u="wavy" kern="100" dirty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予約優先</a:t>
            </a:r>
            <a:r>
              <a:rPr lang="ja-JP" sz="1200" b="1" kern="100" dirty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　当日参加も</a:t>
            </a:r>
            <a:r>
              <a:rPr lang="ja-JP" sz="1200" b="1" kern="100" dirty="0" smtClean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ＯＫ</a:t>
            </a:r>
            <a:endParaRPr lang="en-US" altLang="ja-JP" sz="1200" b="1" kern="100" dirty="0" smtClean="0">
              <a:solidFill>
                <a:srgbClr val="FF0000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b="1" kern="100" dirty="0" smtClean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参加者</a:t>
            </a:r>
            <a:r>
              <a:rPr lang="ja-JP" sz="1200" b="1" kern="100" dirty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に おみやげ 付き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30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178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HG丸ｺﾞｼｯｸM-PRO</vt:lpstr>
      <vt:lpstr>ＭＳ Ｐゴシック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137898</dc:creator>
  <cp:lastModifiedBy>114359</cp:lastModifiedBy>
  <cp:revision>17</cp:revision>
  <dcterms:created xsi:type="dcterms:W3CDTF">2023-10-11T05:10:32Z</dcterms:created>
  <dcterms:modified xsi:type="dcterms:W3CDTF">2024-12-06T05:47:07Z</dcterms:modified>
</cp:coreProperties>
</file>